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5"/>
  </p:notesMasterIdLst>
  <p:sldIdLst>
    <p:sldId id="257" r:id="rId2"/>
    <p:sldId id="280" r:id="rId3"/>
    <p:sldId id="284" r:id="rId4"/>
    <p:sldId id="259" r:id="rId5"/>
    <p:sldId id="276" r:id="rId6"/>
    <p:sldId id="277" r:id="rId7"/>
    <p:sldId id="278" r:id="rId8"/>
    <p:sldId id="281" r:id="rId9"/>
    <p:sldId id="286" r:id="rId10"/>
    <p:sldId id="285" r:id="rId11"/>
    <p:sldId id="275" r:id="rId12"/>
    <p:sldId id="260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89" r:id="rId23"/>
    <p:sldId id="274" r:id="rId24"/>
    <p:sldId id="282" r:id="rId25"/>
    <p:sldId id="287" r:id="rId26"/>
    <p:sldId id="288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8" y="3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AFB6E-1A63-419D-88DE-8BEDF69FDC3B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5083B2-FBAA-44A2-B30E-8C33FAD67729}">
      <dgm:prSet/>
      <dgm:spPr/>
      <dgm:t>
        <a:bodyPr/>
        <a:lstStyle/>
        <a:p>
          <a:r>
            <a:rPr lang="es-419" dirty="0" err="1"/>
            <a:t>Review</a:t>
          </a:r>
          <a:r>
            <a:rPr lang="es-419" dirty="0"/>
            <a:t> </a:t>
          </a:r>
          <a:r>
            <a:rPr lang="es-419" dirty="0" err="1"/>
            <a:t>of</a:t>
          </a:r>
          <a:r>
            <a:rPr lang="es-419" dirty="0"/>
            <a:t> Indivisible CA-45 </a:t>
          </a:r>
          <a:r>
            <a:rPr lang="es-419" dirty="0" err="1"/>
            <a:t>actions</a:t>
          </a:r>
          <a:r>
            <a:rPr lang="es-419" dirty="0"/>
            <a:t> in April</a:t>
          </a:r>
          <a:endParaRPr lang="en-US" dirty="0"/>
        </a:p>
      </dgm:t>
    </dgm:pt>
    <dgm:pt modelId="{51009A06-79BC-4E56-AD2E-EC866A8B4040}" type="parTrans" cxnId="{FFB2E68C-67F0-4881-A54C-5E4F38ADED4C}">
      <dgm:prSet/>
      <dgm:spPr/>
      <dgm:t>
        <a:bodyPr/>
        <a:lstStyle/>
        <a:p>
          <a:endParaRPr lang="en-US"/>
        </a:p>
      </dgm:t>
    </dgm:pt>
    <dgm:pt modelId="{0DC49624-9FC9-402B-9FAE-B99BEC1EC7F0}" type="sibTrans" cxnId="{FFB2E68C-67F0-4881-A54C-5E4F38ADED4C}">
      <dgm:prSet/>
      <dgm:spPr/>
      <dgm:t>
        <a:bodyPr/>
        <a:lstStyle/>
        <a:p>
          <a:endParaRPr lang="en-US"/>
        </a:p>
      </dgm:t>
    </dgm:pt>
    <dgm:pt modelId="{727508CD-2A06-4723-B222-16AF4041879E}">
      <dgm:prSet/>
      <dgm:spPr/>
      <dgm:t>
        <a:bodyPr/>
        <a:lstStyle/>
        <a:p>
          <a:r>
            <a:rPr lang="es-419" dirty="0" err="1"/>
            <a:t>Lessons</a:t>
          </a:r>
          <a:r>
            <a:rPr lang="es-419" dirty="0"/>
            <a:t> </a:t>
          </a:r>
          <a:r>
            <a:rPr lang="es-419" dirty="0" err="1"/>
            <a:t>learned</a:t>
          </a:r>
          <a:r>
            <a:rPr lang="es-419" dirty="0"/>
            <a:t> </a:t>
          </a:r>
          <a:r>
            <a:rPr lang="es-419" dirty="0" err="1"/>
            <a:t>from</a:t>
          </a:r>
          <a:r>
            <a:rPr lang="es-419" dirty="0"/>
            <a:t> </a:t>
          </a:r>
          <a:r>
            <a:rPr lang="es-419" dirty="0" err="1"/>
            <a:t>the</a:t>
          </a:r>
          <a:r>
            <a:rPr lang="es-419" dirty="0"/>
            <a:t> “</a:t>
          </a:r>
          <a:r>
            <a:rPr lang="es-419" dirty="0" err="1"/>
            <a:t>Resistance</a:t>
          </a:r>
          <a:r>
            <a:rPr lang="es-419" dirty="0"/>
            <a:t> </a:t>
          </a:r>
          <a:r>
            <a:rPr lang="es-419" dirty="0" err="1"/>
            <a:t>Lab</a:t>
          </a:r>
          <a:r>
            <a:rPr lang="es-419" dirty="0"/>
            <a:t>”</a:t>
          </a:r>
          <a:endParaRPr lang="en-US" dirty="0"/>
        </a:p>
      </dgm:t>
    </dgm:pt>
    <dgm:pt modelId="{C026231D-7C96-4C65-9576-0695AD5A4BA4}" type="parTrans" cxnId="{E3F165C5-277D-4592-A083-D2261E27568B}">
      <dgm:prSet/>
      <dgm:spPr/>
      <dgm:t>
        <a:bodyPr/>
        <a:lstStyle/>
        <a:p>
          <a:endParaRPr lang="en-US"/>
        </a:p>
      </dgm:t>
    </dgm:pt>
    <dgm:pt modelId="{177F1CED-6EB9-463F-89FB-D903258B8935}" type="sibTrans" cxnId="{E3F165C5-277D-4592-A083-D2261E27568B}">
      <dgm:prSet/>
      <dgm:spPr/>
      <dgm:t>
        <a:bodyPr/>
        <a:lstStyle/>
        <a:p>
          <a:endParaRPr lang="en-US"/>
        </a:p>
      </dgm:t>
    </dgm:pt>
    <dgm:pt modelId="{7236B82C-FB4B-403C-8522-DCEBF2627CC0}">
      <dgm:prSet/>
      <dgm:spPr/>
      <dgm:t>
        <a:bodyPr/>
        <a:lstStyle/>
        <a:p>
          <a:r>
            <a:rPr lang="es-419"/>
            <a:t>Voter Registration</a:t>
          </a:r>
          <a:endParaRPr lang="en-US"/>
        </a:p>
      </dgm:t>
    </dgm:pt>
    <dgm:pt modelId="{7BA0575C-7B08-478C-99B6-86F77172DBAD}" type="parTrans" cxnId="{EEA45C28-9AD3-410E-A1D5-9C14CF0D4787}">
      <dgm:prSet/>
      <dgm:spPr/>
      <dgm:t>
        <a:bodyPr/>
        <a:lstStyle/>
        <a:p>
          <a:endParaRPr lang="en-US"/>
        </a:p>
      </dgm:t>
    </dgm:pt>
    <dgm:pt modelId="{BED9472D-066C-4ED0-80E2-0112CA67A452}" type="sibTrans" cxnId="{EEA45C28-9AD3-410E-A1D5-9C14CF0D4787}">
      <dgm:prSet/>
      <dgm:spPr/>
      <dgm:t>
        <a:bodyPr/>
        <a:lstStyle/>
        <a:p>
          <a:endParaRPr lang="en-US"/>
        </a:p>
      </dgm:t>
    </dgm:pt>
    <dgm:pt modelId="{EA8315DB-FA5D-4843-832E-357C0D6A0DC8}">
      <dgm:prSet/>
      <dgm:spPr/>
      <dgm:t>
        <a:bodyPr/>
        <a:lstStyle/>
        <a:p>
          <a:r>
            <a:rPr lang="es-419" dirty="0"/>
            <a:t>Safety at </a:t>
          </a:r>
          <a:r>
            <a:rPr lang="es-419" dirty="0" err="1"/>
            <a:t>rallies</a:t>
          </a:r>
          <a:r>
            <a:rPr lang="es-419" dirty="0"/>
            <a:t>/ </a:t>
          </a:r>
          <a:r>
            <a:rPr lang="es-419" dirty="0" err="1"/>
            <a:t>protests</a:t>
          </a:r>
          <a:endParaRPr lang="en-US" dirty="0"/>
        </a:p>
      </dgm:t>
    </dgm:pt>
    <dgm:pt modelId="{6DE3FB48-3CE6-4D62-8ADE-FE278D4E71B2}" type="parTrans" cxnId="{0B3530C0-6C10-4829-A181-D4C94106ACDE}">
      <dgm:prSet/>
      <dgm:spPr/>
      <dgm:t>
        <a:bodyPr/>
        <a:lstStyle/>
        <a:p>
          <a:endParaRPr lang="en-US"/>
        </a:p>
      </dgm:t>
    </dgm:pt>
    <dgm:pt modelId="{6701482C-78DD-4767-BB8F-C2C26932813B}" type="sibTrans" cxnId="{0B3530C0-6C10-4829-A181-D4C94106ACDE}">
      <dgm:prSet/>
      <dgm:spPr/>
      <dgm:t>
        <a:bodyPr/>
        <a:lstStyle/>
        <a:p>
          <a:endParaRPr lang="en-US"/>
        </a:p>
      </dgm:t>
    </dgm:pt>
    <dgm:pt modelId="{8EB25556-0FDE-40C3-AF46-7E7EE7D6B916}">
      <dgm:prSet/>
      <dgm:spPr/>
      <dgm:t>
        <a:bodyPr/>
        <a:lstStyle/>
        <a:p>
          <a:r>
            <a:rPr lang="es-419"/>
            <a:t>Organizing for May</a:t>
          </a:r>
          <a:endParaRPr lang="en-US"/>
        </a:p>
      </dgm:t>
    </dgm:pt>
    <dgm:pt modelId="{2E518A7A-2C9E-43CD-AA63-FB7282EC5422}" type="parTrans" cxnId="{9CE3CDD0-E0C6-4584-AD25-B75DBD990369}">
      <dgm:prSet/>
      <dgm:spPr/>
      <dgm:t>
        <a:bodyPr/>
        <a:lstStyle/>
        <a:p>
          <a:endParaRPr lang="en-US"/>
        </a:p>
      </dgm:t>
    </dgm:pt>
    <dgm:pt modelId="{A0756482-8F9D-49E9-9B1C-66A3E7D85B2F}" type="sibTrans" cxnId="{9CE3CDD0-E0C6-4584-AD25-B75DBD990369}">
      <dgm:prSet/>
      <dgm:spPr/>
      <dgm:t>
        <a:bodyPr/>
        <a:lstStyle/>
        <a:p>
          <a:endParaRPr lang="en-US"/>
        </a:p>
      </dgm:t>
    </dgm:pt>
    <dgm:pt modelId="{939AAC03-ACD9-4240-8AA3-803E9610FE66}" type="pres">
      <dgm:prSet presAssocID="{BA6AFB6E-1A63-419D-88DE-8BEDF69FDC3B}" presName="outerComposite" presStyleCnt="0">
        <dgm:presLayoutVars>
          <dgm:chMax val="5"/>
          <dgm:dir/>
          <dgm:resizeHandles val="exact"/>
        </dgm:presLayoutVars>
      </dgm:prSet>
      <dgm:spPr/>
    </dgm:pt>
    <dgm:pt modelId="{1D055C00-01D4-4747-B1FD-CD07C7BE9635}" type="pres">
      <dgm:prSet presAssocID="{BA6AFB6E-1A63-419D-88DE-8BEDF69FDC3B}" presName="dummyMaxCanvas" presStyleCnt="0">
        <dgm:presLayoutVars/>
      </dgm:prSet>
      <dgm:spPr/>
    </dgm:pt>
    <dgm:pt modelId="{98922997-0F58-43CB-9A89-67A301F07191}" type="pres">
      <dgm:prSet presAssocID="{BA6AFB6E-1A63-419D-88DE-8BEDF69FDC3B}" presName="FiveNodes_1" presStyleLbl="node1" presStyleIdx="0" presStyleCnt="5">
        <dgm:presLayoutVars>
          <dgm:bulletEnabled val="1"/>
        </dgm:presLayoutVars>
      </dgm:prSet>
      <dgm:spPr/>
    </dgm:pt>
    <dgm:pt modelId="{78F4794D-FD5A-49B5-A59B-2318D2AA2EFE}" type="pres">
      <dgm:prSet presAssocID="{BA6AFB6E-1A63-419D-88DE-8BEDF69FDC3B}" presName="FiveNodes_2" presStyleLbl="node1" presStyleIdx="1" presStyleCnt="5">
        <dgm:presLayoutVars>
          <dgm:bulletEnabled val="1"/>
        </dgm:presLayoutVars>
      </dgm:prSet>
      <dgm:spPr/>
    </dgm:pt>
    <dgm:pt modelId="{B07BF140-E5A4-48D9-985B-ED5039DC5BB9}" type="pres">
      <dgm:prSet presAssocID="{BA6AFB6E-1A63-419D-88DE-8BEDF69FDC3B}" presName="FiveNodes_3" presStyleLbl="node1" presStyleIdx="2" presStyleCnt="5">
        <dgm:presLayoutVars>
          <dgm:bulletEnabled val="1"/>
        </dgm:presLayoutVars>
      </dgm:prSet>
      <dgm:spPr/>
    </dgm:pt>
    <dgm:pt modelId="{6C1417E7-56F0-4B5D-A67E-BAF4EB3B15DA}" type="pres">
      <dgm:prSet presAssocID="{BA6AFB6E-1A63-419D-88DE-8BEDF69FDC3B}" presName="FiveNodes_4" presStyleLbl="node1" presStyleIdx="3" presStyleCnt="5">
        <dgm:presLayoutVars>
          <dgm:bulletEnabled val="1"/>
        </dgm:presLayoutVars>
      </dgm:prSet>
      <dgm:spPr/>
    </dgm:pt>
    <dgm:pt modelId="{77D5316E-FB51-41C1-BA7A-8C1389BD850D}" type="pres">
      <dgm:prSet presAssocID="{BA6AFB6E-1A63-419D-88DE-8BEDF69FDC3B}" presName="FiveNodes_5" presStyleLbl="node1" presStyleIdx="4" presStyleCnt="5">
        <dgm:presLayoutVars>
          <dgm:bulletEnabled val="1"/>
        </dgm:presLayoutVars>
      </dgm:prSet>
      <dgm:spPr/>
    </dgm:pt>
    <dgm:pt modelId="{D3218851-A73E-470C-882D-6967F0579C60}" type="pres">
      <dgm:prSet presAssocID="{BA6AFB6E-1A63-419D-88DE-8BEDF69FDC3B}" presName="FiveConn_1-2" presStyleLbl="fgAccFollowNode1" presStyleIdx="0" presStyleCnt="4">
        <dgm:presLayoutVars>
          <dgm:bulletEnabled val="1"/>
        </dgm:presLayoutVars>
      </dgm:prSet>
      <dgm:spPr/>
    </dgm:pt>
    <dgm:pt modelId="{D3F56414-268F-40A0-91AE-D5C7FC5AA840}" type="pres">
      <dgm:prSet presAssocID="{BA6AFB6E-1A63-419D-88DE-8BEDF69FDC3B}" presName="FiveConn_2-3" presStyleLbl="fgAccFollowNode1" presStyleIdx="1" presStyleCnt="4">
        <dgm:presLayoutVars>
          <dgm:bulletEnabled val="1"/>
        </dgm:presLayoutVars>
      </dgm:prSet>
      <dgm:spPr/>
    </dgm:pt>
    <dgm:pt modelId="{5C6AEAD4-DF29-4BEC-86D8-86B64527FB7D}" type="pres">
      <dgm:prSet presAssocID="{BA6AFB6E-1A63-419D-88DE-8BEDF69FDC3B}" presName="FiveConn_3-4" presStyleLbl="fgAccFollowNode1" presStyleIdx="2" presStyleCnt="4">
        <dgm:presLayoutVars>
          <dgm:bulletEnabled val="1"/>
        </dgm:presLayoutVars>
      </dgm:prSet>
      <dgm:spPr/>
    </dgm:pt>
    <dgm:pt modelId="{98CA12AC-574B-4C39-80FA-31370FE494B8}" type="pres">
      <dgm:prSet presAssocID="{BA6AFB6E-1A63-419D-88DE-8BEDF69FDC3B}" presName="FiveConn_4-5" presStyleLbl="fgAccFollowNode1" presStyleIdx="3" presStyleCnt="4">
        <dgm:presLayoutVars>
          <dgm:bulletEnabled val="1"/>
        </dgm:presLayoutVars>
      </dgm:prSet>
      <dgm:spPr/>
    </dgm:pt>
    <dgm:pt modelId="{950B0D85-B402-4A2B-9B9B-1D49E3F3146B}" type="pres">
      <dgm:prSet presAssocID="{BA6AFB6E-1A63-419D-88DE-8BEDF69FDC3B}" presName="FiveNodes_1_text" presStyleLbl="node1" presStyleIdx="4" presStyleCnt="5">
        <dgm:presLayoutVars>
          <dgm:bulletEnabled val="1"/>
        </dgm:presLayoutVars>
      </dgm:prSet>
      <dgm:spPr/>
    </dgm:pt>
    <dgm:pt modelId="{84B357D7-3EB7-4A75-A281-FED2CCE64CE9}" type="pres">
      <dgm:prSet presAssocID="{BA6AFB6E-1A63-419D-88DE-8BEDF69FDC3B}" presName="FiveNodes_2_text" presStyleLbl="node1" presStyleIdx="4" presStyleCnt="5">
        <dgm:presLayoutVars>
          <dgm:bulletEnabled val="1"/>
        </dgm:presLayoutVars>
      </dgm:prSet>
      <dgm:spPr/>
    </dgm:pt>
    <dgm:pt modelId="{548C1131-2C89-4F6F-9E45-01F461130679}" type="pres">
      <dgm:prSet presAssocID="{BA6AFB6E-1A63-419D-88DE-8BEDF69FDC3B}" presName="FiveNodes_3_text" presStyleLbl="node1" presStyleIdx="4" presStyleCnt="5">
        <dgm:presLayoutVars>
          <dgm:bulletEnabled val="1"/>
        </dgm:presLayoutVars>
      </dgm:prSet>
      <dgm:spPr/>
    </dgm:pt>
    <dgm:pt modelId="{08109328-FB9B-4064-9E51-571D02D3F280}" type="pres">
      <dgm:prSet presAssocID="{BA6AFB6E-1A63-419D-88DE-8BEDF69FDC3B}" presName="FiveNodes_4_text" presStyleLbl="node1" presStyleIdx="4" presStyleCnt="5">
        <dgm:presLayoutVars>
          <dgm:bulletEnabled val="1"/>
        </dgm:presLayoutVars>
      </dgm:prSet>
      <dgm:spPr/>
    </dgm:pt>
    <dgm:pt modelId="{8453250A-918B-4F47-98BA-A6E2D4869945}" type="pres">
      <dgm:prSet presAssocID="{BA6AFB6E-1A63-419D-88DE-8BEDF69FDC3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19CE101-067C-432F-BBF6-7331F7250562}" type="presOf" srcId="{EA8315DB-FA5D-4843-832E-357C0D6A0DC8}" destId="{08109328-FB9B-4064-9E51-571D02D3F280}" srcOrd="1" destOrd="0" presId="urn:microsoft.com/office/officeart/2005/8/layout/vProcess5"/>
    <dgm:cxn modelId="{EA6F4212-0ACF-4CB3-AE3B-3955E9266441}" type="presOf" srcId="{0DC49624-9FC9-402B-9FAE-B99BEC1EC7F0}" destId="{D3218851-A73E-470C-882D-6967F0579C60}" srcOrd="0" destOrd="0" presId="urn:microsoft.com/office/officeart/2005/8/layout/vProcess5"/>
    <dgm:cxn modelId="{EEA45C28-9AD3-410E-A1D5-9C14CF0D4787}" srcId="{BA6AFB6E-1A63-419D-88DE-8BEDF69FDC3B}" destId="{7236B82C-FB4B-403C-8522-DCEBF2627CC0}" srcOrd="2" destOrd="0" parTransId="{7BA0575C-7B08-478C-99B6-86F77172DBAD}" sibTransId="{BED9472D-066C-4ED0-80E2-0112CA67A452}"/>
    <dgm:cxn modelId="{9ADBBB36-54EE-43EC-8F96-423671868C15}" type="presOf" srcId="{7236B82C-FB4B-403C-8522-DCEBF2627CC0}" destId="{B07BF140-E5A4-48D9-985B-ED5039DC5BB9}" srcOrd="0" destOrd="0" presId="urn:microsoft.com/office/officeart/2005/8/layout/vProcess5"/>
    <dgm:cxn modelId="{BACA2338-7027-47B3-BFCF-2FDD25B4013F}" type="presOf" srcId="{EA8315DB-FA5D-4843-832E-357C0D6A0DC8}" destId="{6C1417E7-56F0-4B5D-A67E-BAF4EB3B15DA}" srcOrd="0" destOrd="0" presId="urn:microsoft.com/office/officeart/2005/8/layout/vProcess5"/>
    <dgm:cxn modelId="{A92FAA65-E803-40CD-A731-535F9AAAF3E3}" type="presOf" srcId="{727508CD-2A06-4723-B222-16AF4041879E}" destId="{84B357D7-3EB7-4A75-A281-FED2CCE64CE9}" srcOrd="1" destOrd="0" presId="urn:microsoft.com/office/officeart/2005/8/layout/vProcess5"/>
    <dgm:cxn modelId="{152AFB4C-B815-4C63-8D20-42296BF87C99}" type="presOf" srcId="{BED9472D-066C-4ED0-80E2-0112CA67A452}" destId="{5C6AEAD4-DF29-4BEC-86D8-86B64527FB7D}" srcOrd="0" destOrd="0" presId="urn:microsoft.com/office/officeart/2005/8/layout/vProcess5"/>
    <dgm:cxn modelId="{0A74714D-F210-45D7-833C-249E13DF3025}" type="presOf" srcId="{8EB25556-0FDE-40C3-AF46-7E7EE7D6B916}" destId="{77D5316E-FB51-41C1-BA7A-8C1389BD850D}" srcOrd="0" destOrd="0" presId="urn:microsoft.com/office/officeart/2005/8/layout/vProcess5"/>
    <dgm:cxn modelId="{A708D479-C050-4BC1-87B1-77E7389D3AEB}" type="presOf" srcId="{177F1CED-6EB9-463F-89FB-D903258B8935}" destId="{D3F56414-268F-40A0-91AE-D5C7FC5AA840}" srcOrd="0" destOrd="0" presId="urn:microsoft.com/office/officeart/2005/8/layout/vProcess5"/>
    <dgm:cxn modelId="{EEC46084-FB03-463D-AE7B-2215FF54982C}" type="presOf" srcId="{727508CD-2A06-4723-B222-16AF4041879E}" destId="{78F4794D-FD5A-49B5-A59B-2318D2AA2EFE}" srcOrd="0" destOrd="0" presId="urn:microsoft.com/office/officeart/2005/8/layout/vProcess5"/>
    <dgm:cxn modelId="{348AE389-6726-4BFB-B5BA-FA9AFCF1CC4E}" type="presOf" srcId="{8EB25556-0FDE-40C3-AF46-7E7EE7D6B916}" destId="{8453250A-918B-4F47-98BA-A6E2D4869945}" srcOrd="1" destOrd="0" presId="urn:microsoft.com/office/officeart/2005/8/layout/vProcess5"/>
    <dgm:cxn modelId="{FFB2E68C-67F0-4881-A54C-5E4F38ADED4C}" srcId="{BA6AFB6E-1A63-419D-88DE-8BEDF69FDC3B}" destId="{B55083B2-FBAA-44A2-B30E-8C33FAD67729}" srcOrd="0" destOrd="0" parTransId="{51009A06-79BC-4E56-AD2E-EC866A8B4040}" sibTransId="{0DC49624-9FC9-402B-9FAE-B99BEC1EC7F0}"/>
    <dgm:cxn modelId="{1875A2BF-383F-4A4F-B3B9-2EA0F236A0C7}" type="presOf" srcId="{BA6AFB6E-1A63-419D-88DE-8BEDF69FDC3B}" destId="{939AAC03-ACD9-4240-8AA3-803E9610FE66}" srcOrd="0" destOrd="0" presId="urn:microsoft.com/office/officeart/2005/8/layout/vProcess5"/>
    <dgm:cxn modelId="{0B3530C0-6C10-4829-A181-D4C94106ACDE}" srcId="{BA6AFB6E-1A63-419D-88DE-8BEDF69FDC3B}" destId="{EA8315DB-FA5D-4843-832E-357C0D6A0DC8}" srcOrd="3" destOrd="0" parTransId="{6DE3FB48-3CE6-4D62-8ADE-FE278D4E71B2}" sibTransId="{6701482C-78DD-4767-BB8F-C2C26932813B}"/>
    <dgm:cxn modelId="{E3F165C5-277D-4592-A083-D2261E27568B}" srcId="{BA6AFB6E-1A63-419D-88DE-8BEDF69FDC3B}" destId="{727508CD-2A06-4723-B222-16AF4041879E}" srcOrd="1" destOrd="0" parTransId="{C026231D-7C96-4C65-9576-0695AD5A4BA4}" sibTransId="{177F1CED-6EB9-463F-89FB-D903258B8935}"/>
    <dgm:cxn modelId="{9CE3CDD0-E0C6-4584-AD25-B75DBD990369}" srcId="{BA6AFB6E-1A63-419D-88DE-8BEDF69FDC3B}" destId="{8EB25556-0FDE-40C3-AF46-7E7EE7D6B916}" srcOrd="4" destOrd="0" parTransId="{2E518A7A-2C9E-43CD-AA63-FB7282EC5422}" sibTransId="{A0756482-8F9D-49E9-9B1C-66A3E7D85B2F}"/>
    <dgm:cxn modelId="{B48D7ADC-A1FC-414B-AE56-27DDBA0127B7}" type="presOf" srcId="{7236B82C-FB4B-403C-8522-DCEBF2627CC0}" destId="{548C1131-2C89-4F6F-9E45-01F461130679}" srcOrd="1" destOrd="0" presId="urn:microsoft.com/office/officeart/2005/8/layout/vProcess5"/>
    <dgm:cxn modelId="{4EF484DE-4AC0-4730-B672-4E54942DC9D1}" type="presOf" srcId="{B55083B2-FBAA-44A2-B30E-8C33FAD67729}" destId="{950B0D85-B402-4A2B-9B9B-1D49E3F3146B}" srcOrd="1" destOrd="0" presId="urn:microsoft.com/office/officeart/2005/8/layout/vProcess5"/>
    <dgm:cxn modelId="{3D9E78EF-AB20-4577-9122-B9F8A29C1D3C}" type="presOf" srcId="{B55083B2-FBAA-44A2-B30E-8C33FAD67729}" destId="{98922997-0F58-43CB-9A89-67A301F07191}" srcOrd="0" destOrd="0" presId="urn:microsoft.com/office/officeart/2005/8/layout/vProcess5"/>
    <dgm:cxn modelId="{B7FBC3EF-5BBC-47E4-842D-1169C25DB317}" type="presOf" srcId="{6701482C-78DD-4767-BB8F-C2C26932813B}" destId="{98CA12AC-574B-4C39-80FA-31370FE494B8}" srcOrd="0" destOrd="0" presId="urn:microsoft.com/office/officeart/2005/8/layout/vProcess5"/>
    <dgm:cxn modelId="{FEC4A522-B991-410F-9ABD-4425B38FA7AA}" type="presParOf" srcId="{939AAC03-ACD9-4240-8AA3-803E9610FE66}" destId="{1D055C00-01D4-4747-B1FD-CD07C7BE9635}" srcOrd="0" destOrd="0" presId="urn:microsoft.com/office/officeart/2005/8/layout/vProcess5"/>
    <dgm:cxn modelId="{7C1AFE41-8611-4EE0-AA96-B7AE0CBBAB7D}" type="presParOf" srcId="{939AAC03-ACD9-4240-8AA3-803E9610FE66}" destId="{98922997-0F58-43CB-9A89-67A301F07191}" srcOrd="1" destOrd="0" presId="urn:microsoft.com/office/officeart/2005/8/layout/vProcess5"/>
    <dgm:cxn modelId="{FB581AA3-A08A-41B7-9C50-A5185CC7ABCC}" type="presParOf" srcId="{939AAC03-ACD9-4240-8AA3-803E9610FE66}" destId="{78F4794D-FD5A-49B5-A59B-2318D2AA2EFE}" srcOrd="2" destOrd="0" presId="urn:microsoft.com/office/officeart/2005/8/layout/vProcess5"/>
    <dgm:cxn modelId="{A53EE705-EF49-4A57-9C5C-7CC8E699F37F}" type="presParOf" srcId="{939AAC03-ACD9-4240-8AA3-803E9610FE66}" destId="{B07BF140-E5A4-48D9-985B-ED5039DC5BB9}" srcOrd="3" destOrd="0" presId="urn:microsoft.com/office/officeart/2005/8/layout/vProcess5"/>
    <dgm:cxn modelId="{0116126C-3F3E-4A1F-A31F-22950376A09D}" type="presParOf" srcId="{939AAC03-ACD9-4240-8AA3-803E9610FE66}" destId="{6C1417E7-56F0-4B5D-A67E-BAF4EB3B15DA}" srcOrd="4" destOrd="0" presId="urn:microsoft.com/office/officeart/2005/8/layout/vProcess5"/>
    <dgm:cxn modelId="{282CDDAF-236E-4BDB-8851-5644250B67AD}" type="presParOf" srcId="{939AAC03-ACD9-4240-8AA3-803E9610FE66}" destId="{77D5316E-FB51-41C1-BA7A-8C1389BD850D}" srcOrd="5" destOrd="0" presId="urn:microsoft.com/office/officeart/2005/8/layout/vProcess5"/>
    <dgm:cxn modelId="{2404F671-4E20-4349-94D7-6B809D4D475E}" type="presParOf" srcId="{939AAC03-ACD9-4240-8AA3-803E9610FE66}" destId="{D3218851-A73E-470C-882D-6967F0579C60}" srcOrd="6" destOrd="0" presId="urn:microsoft.com/office/officeart/2005/8/layout/vProcess5"/>
    <dgm:cxn modelId="{47B9BF56-6B68-4386-ADCE-036FD52F9948}" type="presParOf" srcId="{939AAC03-ACD9-4240-8AA3-803E9610FE66}" destId="{D3F56414-268F-40A0-91AE-D5C7FC5AA840}" srcOrd="7" destOrd="0" presId="urn:microsoft.com/office/officeart/2005/8/layout/vProcess5"/>
    <dgm:cxn modelId="{07862186-5C60-46C7-A16D-E901B34BA5A6}" type="presParOf" srcId="{939AAC03-ACD9-4240-8AA3-803E9610FE66}" destId="{5C6AEAD4-DF29-4BEC-86D8-86B64527FB7D}" srcOrd="8" destOrd="0" presId="urn:microsoft.com/office/officeart/2005/8/layout/vProcess5"/>
    <dgm:cxn modelId="{FBE8D1D9-411A-468E-B244-4DF58A28B2B9}" type="presParOf" srcId="{939AAC03-ACD9-4240-8AA3-803E9610FE66}" destId="{98CA12AC-574B-4C39-80FA-31370FE494B8}" srcOrd="9" destOrd="0" presId="urn:microsoft.com/office/officeart/2005/8/layout/vProcess5"/>
    <dgm:cxn modelId="{C5083308-E54A-43BF-905B-B5B588B2E6CA}" type="presParOf" srcId="{939AAC03-ACD9-4240-8AA3-803E9610FE66}" destId="{950B0D85-B402-4A2B-9B9B-1D49E3F3146B}" srcOrd="10" destOrd="0" presId="urn:microsoft.com/office/officeart/2005/8/layout/vProcess5"/>
    <dgm:cxn modelId="{A3C68372-D206-4435-9785-F54E4F47DA91}" type="presParOf" srcId="{939AAC03-ACD9-4240-8AA3-803E9610FE66}" destId="{84B357D7-3EB7-4A75-A281-FED2CCE64CE9}" srcOrd="11" destOrd="0" presId="urn:microsoft.com/office/officeart/2005/8/layout/vProcess5"/>
    <dgm:cxn modelId="{C8E3AF17-4F94-4282-A74C-4ABDD396B560}" type="presParOf" srcId="{939AAC03-ACD9-4240-8AA3-803E9610FE66}" destId="{548C1131-2C89-4F6F-9E45-01F461130679}" srcOrd="12" destOrd="0" presId="urn:microsoft.com/office/officeart/2005/8/layout/vProcess5"/>
    <dgm:cxn modelId="{C5BDD285-CB29-484A-941E-73999C76C42E}" type="presParOf" srcId="{939AAC03-ACD9-4240-8AA3-803E9610FE66}" destId="{08109328-FB9B-4064-9E51-571D02D3F280}" srcOrd="13" destOrd="0" presId="urn:microsoft.com/office/officeart/2005/8/layout/vProcess5"/>
    <dgm:cxn modelId="{2CA4ABBF-F9B3-42A4-AFEA-169945024DB6}" type="presParOf" srcId="{939AAC03-ACD9-4240-8AA3-803E9610FE66}" destId="{8453250A-918B-4F47-98BA-A6E2D486994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961A1-2F1D-4A2A-972D-757A22A24F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FBFB90-F09F-4D62-9B3E-4912B8838882}">
      <dgm:prSet/>
      <dgm:spPr/>
      <dgm:t>
        <a:bodyPr/>
        <a:lstStyle/>
        <a:p>
          <a:r>
            <a:rPr lang="en-US" dirty="0"/>
            <a:t>April 4: Derek Tran’s office opening ceremony </a:t>
          </a:r>
        </a:p>
      </dgm:t>
    </dgm:pt>
    <dgm:pt modelId="{1CC4CFA3-8ED0-4C9E-B6A7-4AF0D22C639B}" type="parTrans" cxnId="{6C3A8D73-7BBA-47B2-A9D3-DA63AF3C2939}">
      <dgm:prSet/>
      <dgm:spPr/>
      <dgm:t>
        <a:bodyPr/>
        <a:lstStyle/>
        <a:p>
          <a:endParaRPr lang="en-US"/>
        </a:p>
      </dgm:t>
    </dgm:pt>
    <dgm:pt modelId="{76C0FF16-E47B-4658-BBB5-A4AA615910B3}" type="sibTrans" cxnId="{6C3A8D73-7BBA-47B2-A9D3-DA63AF3C2939}">
      <dgm:prSet/>
      <dgm:spPr/>
      <dgm:t>
        <a:bodyPr/>
        <a:lstStyle/>
        <a:p>
          <a:endParaRPr lang="en-US"/>
        </a:p>
      </dgm:t>
    </dgm:pt>
    <dgm:pt modelId="{814E2EBA-D42D-44B5-A428-B96F341BD236}">
      <dgm:prSet/>
      <dgm:spPr/>
      <dgm:t>
        <a:bodyPr/>
        <a:lstStyle/>
        <a:p>
          <a:r>
            <a:rPr lang="en-US" dirty="0"/>
            <a:t>Continued weekly Monday evening rallies</a:t>
          </a:r>
        </a:p>
      </dgm:t>
    </dgm:pt>
    <dgm:pt modelId="{376D8DC7-A58A-45EF-8289-22335EBCA8BD}" type="parTrans" cxnId="{24FE4B18-EC59-4CAF-A98A-2CCDAECA2614}">
      <dgm:prSet/>
      <dgm:spPr/>
      <dgm:t>
        <a:bodyPr/>
        <a:lstStyle/>
        <a:p>
          <a:endParaRPr lang="en-US"/>
        </a:p>
      </dgm:t>
    </dgm:pt>
    <dgm:pt modelId="{DCE1260C-9908-419E-8405-DE3EA9489D4F}" type="sibTrans" cxnId="{24FE4B18-EC59-4CAF-A98A-2CCDAECA2614}">
      <dgm:prSet/>
      <dgm:spPr/>
      <dgm:t>
        <a:bodyPr/>
        <a:lstStyle/>
        <a:p>
          <a:endParaRPr lang="en-US"/>
        </a:p>
      </dgm:t>
    </dgm:pt>
    <dgm:pt modelId="{4313550E-D672-4068-8BD2-C9CE5400112C}">
      <dgm:prSet/>
      <dgm:spPr/>
      <dgm:t>
        <a:bodyPr/>
        <a:lstStyle/>
        <a:p>
          <a:r>
            <a:rPr lang="en-US" dirty="0"/>
            <a:t>April 3:  Steering Committee met with Rep. Derek Tran in his district office</a:t>
          </a:r>
        </a:p>
      </dgm:t>
    </dgm:pt>
    <dgm:pt modelId="{0B79370D-4F12-4202-829D-786E1B00EA63}" type="sibTrans" cxnId="{494A1980-904B-4D18-8515-A1BC43D75D55}">
      <dgm:prSet/>
      <dgm:spPr/>
      <dgm:t>
        <a:bodyPr/>
        <a:lstStyle/>
        <a:p>
          <a:endParaRPr lang="en-US"/>
        </a:p>
      </dgm:t>
    </dgm:pt>
    <dgm:pt modelId="{F2C0BA01-2990-46C6-90D9-A4EB3B40D062}" type="parTrans" cxnId="{494A1980-904B-4D18-8515-A1BC43D75D55}">
      <dgm:prSet/>
      <dgm:spPr/>
      <dgm:t>
        <a:bodyPr/>
        <a:lstStyle/>
        <a:p>
          <a:endParaRPr lang="en-US"/>
        </a:p>
      </dgm:t>
    </dgm:pt>
    <dgm:pt modelId="{84A3CAD6-7E55-4491-9138-6A4F62A90AA8}">
      <dgm:prSet/>
      <dgm:spPr/>
      <dgm:t>
        <a:bodyPr/>
        <a:lstStyle/>
        <a:p>
          <a:r>
            <a:rPr lang="es-419" dirty="0"/>
            <a:t>April 5:  “</a:t>
          </a:r>
          <a:r>
            <a:rPr lang="es-419" dirty="0" err="1"/>
            <a:t>Hands</a:t>
          </a:r>
          <a:r>
            <a:rPr lang="es-419" dirty="0"/>
            <a:t> Off” rally in Santa Ana</a:t>
          </a:r>
        </a:p>
      </dgm:t>
    </dgm:pt>
    <dgm:pt modelId="{23AE983A-BD7D-485F-9788-3AEA8197033C}" type="sibTrans" cxnId="{AB2C6E18-6003-423A-A74E-5186BB5C40B5}">
      <dgm:prSet/>
      <dgm:spPr/>
    </dgm:pt>
    <dgm:pt modelId="{879D4F9F-2D8F-454B-8328-E55F1C08E217}" type="parTrans" cxnId="{AB2C6E18-6003-423A-A74E-5186BB5C40B5}">
      <dgm:prSet/>
      <dgm:spPr/>
    </dgm:pt>
    <dgm:pt modelId="{6D6096D2-FB74-4286-BCAB-360637A8DD56}" type="pres">
      <dgm:prSet presAssocID="{24F961A1-2F1D-4A2A-972D-757A22A24F22}" presName="linear" presStyleCnt="0">
        <dgm:presLayoutVars>
          <dgm:animLvl val="lvl"/>
          <dgm:resizeHandles val="exact"/>
        </dgm:presLayoutVars>
      </dgm:prSet>
      <dgm:spPr/>
    </dgm:pt>
    <dgm:pt modelId="{7D8A2038-5277-48D0-9DD6-F99917141B95}" type="pres">
      <dgm:prSet presAssocID="{4313550E-D672-4068-8BD2-C9CE5400112C}" presName="parentText" presStyleLbl="node1" presStyleIdx="0" presStyleCnt="4" custLinFactNeighborX="-279" custLinFactNeighborY="6656">
        <dgm:presLayoutVars>
          <dgm:chMax val="0"/>
          <dgm:bulletEnabled val="1"/>
        </dgm:presLayoutVars>
      </dgm:prSet>
      <dgm:spPr/>
    </dgm:pt>
    <dgm:pt modelId="{B58F7790-6BF6-4431-A395-C0C67AD29C45}" type="pres">
      <dgm:prSet presAssocID="{0B79370D-4F12-4202-829D-786E1B00EA63}" presName="spacer" presStyleCnt="0"/>
      <dgm:spPr/>
    </dgm:pt>
    <dgm:pt modelId="{EC260F2E-C953-4626-B7F7-22976E896D1C}" type="pres">
      <dgm:prSet presAssocID="{2AFBFB90-F09F-4D62-9B3E-4912B8838882}" presName="parentText" presStyleLbl="node1" presStyleIdx="1" presStyleCnt="4" custLinFactNeighborY="-41997">
        <dgm:presLayoutVars>
          <dgm:chMax val="0"/>
          <dgm:bulletEnabled val="1"/>
        </dgm:presLayoutVars>
      </dgm:prSet>
      <dgm:spPr/>
    </dgm:pt>
    <dgm:pt modelId="{2579D591-77C6-4580-BE78-B95CA1880178}" type="pres">
      <dgm:prSet presAssocID="{76C0FF16-E47B-4658-BBB5-A4AA615910B3}" presName="spacer" presStyleCnt="0"/>
      <dgm:spPr/>
    </dgm:pt>
    <dgm:pt modelId="{02F2357E-A7B0-4D13-A449-52A1D9510C31}" type="pres">
      <dgm:prSet presAssocID="{84A3CAD6-7E55-4491-9138-6A4F62A90A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F5C430A-E70A-4DD2-896F-0094AE34F598}" type="pres">
      <dgm:prSet presAssocID="{23AE983A-BD7D-485F-9788-3AEA8197033C}" presName="spacer" presStyleCnt="0"/>
      <dgm:spPr/>
    </dgm:pt>
    <dgm:pt modelId="{48204602-7BF8-4E76-AFA9-E0042E1F5620}" type="pres">
      <dgm:prSet presAssocID="{814E2EBA-D42D-44B5-A428-B96F341BD2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1D8480D-3299-4503-9D31-A806B0CD2F40}" type="presOf" srcId="{2AFBFB90-F09F-4D62-9B3E-4912B8838882}" destId="{EC260F2E-C953-4626-B7F7-22976E896D1C}" srcOrd="0" destOrd="0" presId="urn:microsoft.com/office/officeart/2005/8/layout/vList2"/>
    <dgm:cxn modelId="{24FE4B18-EC59-4CAF-A98A-2CCDAECA2614}" srcId="{24F961A1-2F1D-4A2A-972D-757A22A24F22}" destId="{814E2EBA-D42D-44B5-A428-B96F341BD236}" srcOrd="3" destOrd="0" parTransId="{376D8DC7-A58A-45EF-8289-22335EBCA8BD}" sibTransId="{DCE1260C-9908-419E-8405-DE3EA9489D4F}"/>
    <dgm:cxn modelId="{AB2C6E18-6003-423A-A74E-5186BB5C40B5}" srcId="{24F961A1-2F1D-4A2A-972D-757A22A24F22}" destId="{84A3CAD6-7E55-4491-9138-6A4F62A90AA8}" srcOrd="2" destOrd="0" parTransId="{879D4F9F-2D8F-454B-8328-E55F1C08E217}" sibTransId="{23AE983A-BD7D-485F-9788-3AEA8197033C}"/>
    <dgm:cxn modelId="{B905BF52-F11A-400E-B071-EEB16751D47F}" type="presOf" srcId="{814E2EBA-D42D-44B5-A428-B96F341BD236}" destId="{48204602-7BF8-4E76-AFA9-E0042E1F5620}" srcOrd="0" destOrd="0" presId="urn:microsoft.com/office/officeart/2005/8/layout/vList2"/>
    <dgm:cxn modelId="{6C3A8D73-7BBA-47B2-A9D3-DA63AF3C2939}" srcId="{24F961A1-2F1D-4A2A-972D-757A22A24F22}" destId="{2AFBFB90-F09F-4D62-9B3E-4912B8838882}" srcOrd="1" destOrd="0" parTransId="{1CC4CFA3-8ED0-4C9E-B6A7-4AF0D22C639B}" sibTransId="{76C0FF16-E47B-4658-BBB5-A4AA615910B3}"/>
    <dgm:cxn modelId="{B4102A74-699D-4CCE-8928-97324CEB6049}" type="presOf" srcId="{4313550E-D672-4068-8BD2-C9CE5400112C}" destId="{7D8A2038-5277-48D0-9DD6-F99917141B95}" srcOrd="0" destOrd="0" presId="urn:microsoft.com/office/officeart/2005/8/layout/vList2"/>
    <dgm:cxn modelId="{494A1980-904B-4D18-8515-A1BC43D75D55}" srcId="{24F961A1-2F1D-4A2A-972D-757A22A24F22}" destId="{4313550E-D672-4068-8BD2-C9CE5400112C}" srcOrd="0" destOrd="0" parTransId="{F2C0BA01-2990-46C6-90D9-A4EB3B40D062}" sibTransId="{0B79370D-4F12-4202-829D-786E1B00EA63}"/>
    <dgm:cxn modelId="{89D2A894-C2AA-41FF-B3DE-AF72FB8DA93E}" type="presOf" srcId="{84A3CAD6-7E55-4491-9138-6A4F62A90AA8}" destId="{02F2357E-A7B0-4D13-A449-52A1D9510C31}" srcOrd="0" destOrd="0" presId="urn:microsoft.com/office/officeart/2005/8/layout/vList2"/>
    <dgm:cxn modelId="{1F535D95-DC7F-4352-80E2-E54058B8BF11}" type="presOf" srcId="{24F961A1-2F1D-4A2A-972D-757A22A24F22}" destId="{6D6096D2-FB74-4286-BCAB-360637A8DD56}" srcOrd="0" destOrd="0" presId="urn:microsoft.com/office/officeart/2005/8/layout/vList2"/>
    <dgm:cxn modelId="{4D7F1A2D-896B-4EAA-8E81-F5D6ADB5C9D8}" type="presParOf" srcId="{6D6096D2-FB74-4286-BCAB-360637A8DD56}" destId="{7D8A2038-5277-48D0-9DD6-F99917141B95}" srcOrd="0" destOrd="0" presId="urn:microsoft.com/office/officeart/2005/8/layout/vList2"/>
    <dgm:cxn modelId="{06514BC5-201E-4179-9E94-C699AFC5A0DC}" type="presParOf" srcId="{6D6096D2-FB74-4286-BCAB-360637A8DD56}" destId="{B58F7790-6BF6-4431-A395-C0C67AD29C45}" srcOrd="1" destOrd="0" presId="urn:microsoft.com/office/officeart/2005/8/layout/vList2"/>
    <dgm:cxn modelId="{0F6E739C-3F13-46D2-B6B9-619BF31F9920}" type="presParOf" srcId="{6D6096D2-FB74-4286-BCAB-360637A8DD56}" destId="{EC260F2E-C953-4626-B7F7-22976E896D1C}" srcOrd="2" destOrd="0" presId="urn:microsoft.com/office/officeart/2005/8/layout/vList2"/>
    <dgm:cxn modelId="{F6301AD2-76B4-4317-9518-8FA781D89068}" type="presParOf" srcId="{6D6096D2-FB74-4286-BCAB-360637A8DD56}" destId="{2579D591-77C6-4580-BE78-B95CA1880178}" srcOrd="3" destOrd="0" presId="urn:microsoft.com/office/officeart/2005/8/layout/vList2"/>
    <dgm:cxn modelId="{AB9563C9-8A84-44B5-ABED-D8973E7F0FBE}" type="presParOf" srcId="{6D6096D2-FB74-4286-BCAB-360637A8DD56}" destId="{02F2357E-A7B0-4D13-A449-52A1D9510C31}" srcOrd="4" destOrd="0" presId="urn:microsoft.com/office/officeart/2005/8/layout/vList2"/>
    <dgm:cxn modelId="{22860A5C-302B-4335-AC80-191F310022AA}" type="presParOf" srcId="{6D6096D2-FB74-4286-BCAB-360637A8DD56}" destId="{8F5C430A-E70A-4DD2-896F-0094AE34F598}" srcOrd="5" destOrd="0" presId="urn:microsoft.com/office/officeart/2005/8/layout/vList2"/>
    <dgm:cxn modelId="{66A92DC0-AC04-4147-9B2E-F6F85C2AD14A}" type="presParOf" srcId="{6D6096D2-FB74-4286-BCAB-360637A8DD56}" destId="{48204602-7BF8-4E76-AFA9-E0042E1F56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F961A1-2F1D-4A2A-972D-757A22A24F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FBFB90-F09F-4D62-9B3E-4912B8838882}">
      <dgm:prSet/>
      <dgm:spPr/>
      <dgm:t>
        <a:bodyPr/>
        <a:lstStyle/>
        <a:p>
          <a:r>
            <a:rPr lang="en-US" dirty="0"/>
            <a:t>April 13: “Resistance Lab” with Pramila Jayapal</a:t>
          </a:r>
        </a:p>
      </dgm:t>
    </dgm:pt>
    <dgm:pt modelId="{1CC4CFA3-8ED0-4C9E-B6A7-4AF0D22C639B}" type="parTrans" cxnId="{6C3A8D73-7BBA-47B2-A9D3-DA63AF3C2939}">
      <dgm:prSet/>
      <dgm:spPr/>
      <dgm:t>
        <a:bodyPr/>
        <a:lstStyle/>
        <a:p>
          <a:endParaRPr lang="en-US"/>
        </a:p>
      </dgm:t>
    </dgm:pt>
    <dgm:pt modelId="{76C0FF16-E47B-4658-BBB5-A4AA615910B3}" type="sibTrans" cxnId="{6C3A8D73-7BBA-47B2-A9D3-DA63AF3C2939}">
      <dgm:prSet/>
      <dgm:spPr/>
      <dgm:t>
        <a:bodyPr/>
        <a:lstStyle/>
        <a:p>
          <a:endParaRPr lang="en-US"/>
        </a:p>
      </dgm:t>
    </dgm:pt>
    <dgm:pt modelId="{19F3D085-AFB9-4CE1-BD9C-23FB469DBB75}">
      <dgm:prSet/>
      <dgm:spPr/>
      <dgm:t>
        <a:bodyPr/>
        <a:lstStyle/>
        <a:p>
          <a:r>
            <a:rPr lang="en-US" dirty="0"/>
            <a:t>April 19:  “No Kings” rally in Yorba Linda</a:t>
          </a:r>
        </a:p>
      </dgm:t>
    </dgm:pt>
    <dgm:pt modelId="{DE1B053D-95D0-442A-A5DF-F79101F7AB0D}" type="parTrans" cxnId="{7C430382-EB15-488C-BDC0-E137C1A15DF3}">
      <dgm:prSet/>
      <dgm:spPr/>
      <dgm:t>
        <a:bodyPr/>
        <a:lstStyle/>
        <a:p>
          <a:endParaRPr lang="en-US"/>
        </a:p>
      </dgm:t>
    </dgm:pt>
    <dgm:pt modelId="{9F66D322-7695-4202-89B8-A146D2944B3E}" type="sibTrans" cxnId="{7C430382-EB15-488C-BDC0-E137C1A15DF3}">
      <dgm:prSet/>
      <dgm:spPr/>
      <dgm:t>
        <a:bodyPr/>
        <a:lstStyle/>
        <a:p>
          <a:endParaRPr lang="en-US"/>
        </a:p>
      </dgm:t>
    </dgm:pt>
    <dgm:pt modelId="{CB0892E7-CB81-4F8F-80A9-6951DF9F6160}">
      <dgm:prSet/>
      <dgm:spPr/>
      <dgm:t>
        <a:bodyPr/>
        <a:lstStyle/>
        <a:p>
          <a:r>
            <a:rPr lang="en-US" dirty="0"/>
            <a:t>April 21 and 22: Town Halls with Congressman Derek Tran</a:t>
          </a:r>
        </a:p>
      </dgm:t>
    </dgm:pt>
    <dgm:pt modelId="{3B7AF683-1869-4B6E-A4E5-27B6FA0B5F32}" type="parTrans" cxnId="{904B9EC4-1901-4CAB-ABC8-9C53DF564C78}">
      <dgm:prSet/>
      <dgm:spPr/>
      <dgm:t>
        <a:bodyPr/>
        <a:lstStyle/>
        <a:p>
          <a:endParaRPr lang="en-US"/>
        </a:p>
      </dgm:t>
    </dgm:pt>
    <dgm:pt modelId="{41B48B97-23D1-4115-B897-1B7E82EB9B84}" type="sibTrans" cxnId="{904B9EC4-1901-4CAB-ABC8-9C53DF564C78}">
      <dgm:prSet/>
      <dgm:spPr/>
      <dgm:t>
        <a:bodyPr/>
        <a:lstStyle/>
        <a:p>
          <a:endParaRPr lang="en-US"/>
        </a:p>
      </dgm:t>
    </dgm:pt>
    <dgm:pt modelId="{4313550E-D672-4068-8BD2-C9CE5400112C}">
      <dgm:prSet/>
      <dgm:spPr/>
      <dgm:t>
        <a:bodyPr/>
        <a:lstStyle/>
        <a:p>
          <a:r>
            <a:rPr lang="en-US" dirty="0"/>
            <a:t>April 12: Bernie and AOC in Los Angeles</a:t>
          </a:r>
        </a:p>
      </dgm:t>
    </dgm:pt>
    <dgm:pt modelId="{0B79370D-4F12-4202-829D-786E1B00EA63}" type="sibTrans" cxnId="{494A1980-904B-4D18-8515-A1BC43D75D55}">
      <dgm:prSet/>
      <dgm:spPr/>
      <dgm:t>
        <a:bodyPr/>
        <a:lstStyle/>
        <a:p>
          <a:endParaRPr lang="en-US"/>
        </a:p>
      </dgm:t>
    </dgm:pt>
    <dgm:pt modelId="{F2C0BA01-2990-46C6-90D9-A4EB3B40D062}" type="parTrans" cxnId="{494A1980-904B-4D18-8515-A1BC43D75D55}">
      <dgm:prSet/>
      <dgm:spPr/>
      <dgm:t>
        <a:bodyPr/>
        <a:lstStyle/>
        <a:p>
          <a:endParaRPr lang="en-US"/>
        </a:p>
      </dgm:t>
    </dgm:pt>
    <dgm:pt modelId="{6D6096D2-FB74-4286-BCAB-360637A8DD56}" type="pres">
      <dgm:prSet presAssocID="{24F961A1-2F1D-4A2A-972D-757A22A24F22}" presName="linear" presStyleCnt="0">
        <dgm:presLayoutVars>
          <dgm:animLvl val="lvl"/>
          <dgm:resizeHandles val="exact"/>
        </dgm:presLayoutVars>
      </dgm:prSet>
      <dgm:spPr/>
    </dgm:pt>
    <dgm:pt modelId="{7D8A2038-5277-48D0-9DD6-F99917141B95}" type="pres">
      <dgm:prSet presAssocID="{4313550E-D672-4068-8BD2-C9CE5400112C}" presName="parentText" presStyleLbl="node1" presStyleIdx="0" presStyleCnt="4" custScaleY="107636" custLinFactNeighborX="-279" custLinFactNeighborY="6656">
        <dgm:presLayoutVars>
          <dgm:chMax val="0"/>
          <dgm:bulletEnabled val="1"/>
        </dgm:presLayoutVars>
      </dgm:prSet>
      <dgm:spPr/>
    </dgm:pt>
    <dgm:pt modelId="{B58F7790-6BF6-4431-A395-C0C67AD29C45}" type="pres">
      <dgm:prSet presAssocID="{0B79370D-4F12-4202-829D-786E1B00EA63}" presName="spacer" presStyleCnt="0"/>
      <dgm:spPr/>
    </dgm:pt>
    <dgm:pt modelId="{EC260F2E-C953-4626-B7F7-22976E896D1C}" type="pres">
      <dgm:prSet presAssocID="{2AFBFB90-F09F-4D62-9B3E-4912B883888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79D591-77C6-4580-BE78-B95CA1880178}" type="pres">
      <dgm:prSet presAssocID="{76C0FF16-E47B-4658-BBB5-A4AA615910B3}" presName="spacer" presStyleCnt="0"/>
      <dgm:spPr/>
    </dgm:pt>
    <dgm:pt modelId="{7FE6D644-BCD6-4BF4-A8DB-9D4F95B6D10D}" type="pres">
      <dgm:prSet presAssocID="{19F3D085-AFB9-4CE1-BD9C-23FB469DBB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22737AB-C12F-42AC-ACE0-D4F58B288336}" type="pres">
      <dgm:prSet presAssocID="{9F66D322-7695-4202-89B8-A146D2944B3E}" presName="spacer" presStyleCnt="0"/>
      <dgm:spPr/>
    </dgm:pt>
    <dgm:pt modelId="{DDF01B06-4700-43B1-9D50-15E9EA485004}" type="pres">
      <dgm:prSet presAssocID="{CB0892E7-CB81-4F8F-80A9-6951DF9F6160}" presName="parentText" presStyleLbl="node1" presStyleIdx="3" presStyleCnt="4" custLinFactNeighborX="1933" custLinFactNeighborY="37779">
        <dgm:presLayoutVars>
          <dgm:chMax val="0"/>
          <dgm:bulletEnabled val="1"/>
        </dgm:presLayoutVars>
      </dgm:prSet>
      <dgm:spPr/>
    </dgm:pt>
  </dgm:ptLst>
  <dgm:cxnLst>
    <dgm:cxn modelId="{41D8480D-3299-4503-9D31-A806B0CD2F40}" type="presOf" srcId="{2AFBFB90-F09F-4D62-9B3E-4912B8838882}" destId="{EC260F2E-C953-4626-B7F7-22976E896D1C}" srcOrd="0" destOrd="0" presId="urn:microsoft.com/office/officeart/2005/8/layout/vList2"/>
    <dgm:cxn modelId="{B3C9141B-F71F-4B7E-9E41-AA5E24787D47}" type="presOf" srcId="{CB0892E7-CB81-4F8F-80A9-6951DF9F6160}" destId="{DDF01B06-4700-43B1-9D50-15E9EA485004}" srcOrd="0" destOrd="0" presId="urn:microsoft.com/office/officeart/2005/8/layout/vList2"/>
    <dgm:cxn modelId="{F0C08C39-04F8-4EC5-8A14-AE17953CB5FB}" type="presOf" srcId="{19F3D085-AFB9-4CE1-BD9C-23FB469DBB75}" destId="{7FE6D644-BCD6-4BF4-A8DB-9D4F95B6D10D}" srcOrd="0" destOrd="0" presId="urn:microsoft.com/office/officeart/2005/8/layout/vList2"/>
    <dgm:cxn modelId="{6C3A8D73-7BBA-47B2-A9D3-DA63AF3C2939}" srcId="{24F961A1-2F1D-4A2A-972D-757A22A24F22}" destId="{2AFBFB90-F09F-4D62-9B3E-4912B8838882}" srcOrd="1" destOrd="0" parTransId="{1CC4CFA3-8ED0-4C9E-B6A7-4AF0D22C639B}" sibTransId="{76C0FF16-E47B-4658-BBB5-A4AA615910B3}"/>
    <dgm:cxn modelId="{B4102A74-699D-4CCE-8928-97324CEB6049}" type="presOf" srcId="{4313550E-D672-4068-8BD2-C9CE5400112C}" destId="{7D8A2038-5277-48D0-9DD6-F99917141B95}" srcOrd="0" destOrd="0" presId="urn:microsoft.com/office/officeart/2005/8/layout/vList2"/>
    <dgm:cxn modelId="{494A1980-904B-4D18-8515-A1BC43D75D55}" srcId="{24F961A1-2F1D-4A2A-972D-757A22A24F22}" destId="{4313550E-D672-4068-8BD2-C9CE5400112C}" srcOrd="0" destOrd="0" parTransId="{F2C0BA01-2990-46C6-90D9-A4EB3B40D062}" sibTransId="{0B79370D-4F12-4202-829D-786E1B00EA63}"/>
    <dgm:cxn modelId="{7C430382-EB15-488C-BDC0-E137C1A15DF3}" srcId="{24F961A1-2F1D-4A2A-972D-757A22A24F22}" destId="{19F3D085-AFB9-4CE1-BD9C-23FB469DBB75}" srcOrd="2" destOrd="0" parTransId="{DE1B053D-95D0-442A-A5DF-F79101F7AB0D}" sibTransId="{9F66D322-7695-4202-89B8-A146D2944B3E}"/>
    <dgm:cxn modelId="{1F535D95-DC7F-4352-80E2-E54058B8BF11}" type="presOf" srcId="{24F961A1-2F1D-4A2A-972D-757A22A24F22}" destId="{6D6096D2-FB74-4286-BCAB-360637A8DD56}" srcOrd="0" destOrd="0" presId="urn:microsoft.com/office/officeart/2005/8/layout/vList2"/>
    <dgm:cxn modelId="{904B9EC4-1901-4CAB-ABC8-9C53DF564C78}" srcId="{24F961A1-2F1D-4A2A-972D-757A22A24F22}" destId="{CB0892E7-CB81-4F8F-80A9-6951DF9F6160}" srcOrd="3" destOrd="0" parTransId="{3B7AF683-1869-4B6E-A4E5-27B6FA0B5F32}" sibTransId="{41B48B97-23D1-4115-B897-1B7E82EB9B84}"/>
    <dgm:cxn modelId="{4D7F1A2D-896B-4EAA-8E81-F5D6ADB5C9D8}" type="presParOf" srcId="{6D6096D2-FB74-4286-BCAB-360637A8DD56}" destId="{7D8A2038-5277-48D0-9DD6-F99917141B95}" srcOrd="0" destOrd="0" presId="urn:microsoft.com/office/officeart/2005/8/layout/vList2"/>
    <dgm:cxn modelId="{06514BC5-201E-4179-9E94-C699AFC5A0DC}" type="presParOf" srcId="{6D6096D2-FB74-4286-BCAB-360637A8DD56}" destId="{B58F7790-6BF6-4431-A395-C0C67AD29C45}" srcOrd="1" destOrd="0" presId="urn:microsoft.com/office/officeart/2005/8/layout/vList2"/>
    <dgm:cxn modelId="{0F6E739C-3F13-46D2-B6B9-619BF31F9920}" type="presParOf" srcId="{6D6096D2-FB74-4286-BCAB-360637A8DD56}" destId="{EC260F2E-C953-4626-B7F7-22976E896D1C}" srcOrd="2" destOrd="0" presId="urn:microsoft.com/office/officeart/2005/8/layout/vList2"/>
    <dgm:cxn modelId="{F6301AD2-76B4-4317-9518-8FA781D89068}" type="presParOf" srcId="{6D6096D2-FB74-4286-BCAB-360637A8DD56}" destId="{2579D591-77C6-4580-BE78-B95CA1880178}" srcOrd="3" destOrd="0" presId="urn:microsoft.com/office/officeart/2005/8/layout/vList2"/>
    <dgm:cxn modelId="{5EF9D921-89C4-4F05-9CE8-E317100A5FF9}" type="presParOf" srcId="{6D6096D2-FB74-4286-BCAB-360637A8DD56}" destId="{7FE6D644-BCD6-4BF4-A8DB-9D4F95B6D10D}" srcOrd="4" destOrd="0" presId="urn:microsoft.com/office/officeart/2005/8/layout/vList2"/>
    <dgm:cxn modelId="{62247D70-C144-49D5-A76C-EBF390CAE70A}" type="presParOf" srcId="{6D6096D2-FB74-4286-BCAB-360637A8DD56}" destId="{022737AB-C12F-42AC-ACE0-D4F58B288336}" srcOrd="5" destOrd="0" presId="urn:microsoft.com/office/officeart/2005/8/layout/vList2"/>
    <dgm:cxn modelId="{D4992D7B-C808-4C4E-A108-77C724952F7F}" type="presParOf" srcId="{6D6096D2-FB74-4286-BCAB-360637A8DD56}" destId="{DDF01B06-4700-43B1-9D50-15E9EA4850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22997-0F58-43CB-9A89-67A301F07191}">
      <dsp:nvSpPr>
        <dsp:cNvPr id="0" name=""/>
        <dsp:cNvSpPr/>
      </dsp:nvSpPr>
      <dsp:spPr>
        <a:xfrm>
          <a:off x="0" y="0"/>
          <a:ext cx="8331707" cy="6506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dirty="0" err="1"/>
            <a:t>Review</a:t>
          </a:r>
          <a:r>
            <a:rPr lang="es-419" sz="2700" kern="1200" dirty="0"/>
            <a:t> </a:t>
          </a:r>
          <a:r>
            <a:rPr lang="es-419" sz="2700" kern="1200" dirty="0" err="1"/>
            <a:t>of</a:t>
          </a:r>
          <a:r>
            <a:rPr lang="es-419" sz="2700" kern="1200" dirty="0"/>
            <a:t> Indivisible CA-45 </a:t>
          </a:r>
          <a:r>
            <a:rPr lang="es-419" sz="2700" kern="1200" dirty="0" err="1"/>
            <a:t>actions</a:t>
          </a:r>
          <a:r>
            <a:rPr lang="es-419" sz="2700" kern="1200" dirty="0"/>
            <a:t> in April</a:t>
          </a:r>
          <a:endParaRPr lang="en-US" sz="2700" kern="1200" dirty="0"/>
        </a:p>
      </dsp:txBody>
      <dsp:txXfrm>
        <a:off x="19057" y="19057"/>
        <a:ext cx="7553475" cy="612538"/>
      </dsp:txXfrm>
    </dsp:sp>
    <dsp:sp modelId="{78F4794D-FD5A-49B5-A59B-2318D2AA2EFE}">
      <dsp:nvSpPr>
        <dsp:cNvPr id="0" name=""/>
        <dsp:cNvSpPr/>
      </dsp:nvSpPr>
      <dsp:spPr>
        <a:xfrm>
          <a:off x="622172" y="741021"/>
          <a:ext cx="8331707" cy="650652"/>
        </a:xfrm>
        <a:prstGeom prst="roundRect">
          <a:avLst>
            <a:gd name="adj" fmla="val 10000"/>
          </a:avLst>
        </a:prstGeom>
        <a:solidFill>
          <a:schemeClr val="accent2">
            <a:hueOff val="-2188608"/>
            <a:satOff val="-1975"/>
            <a:lumOff val="-44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dirty="0" err="1"/>
            <a:t>Lessons</a:t>
          </a:r>
          <a:r>
            <a:rPr lang="es-419" sz="2700" kern="1200" dirty="0"/>
            <a:t> </a:t>
          </a:r>
          <a:r>
            <a:rPr lang="es-419" sz="2700" kern="1200" dirty="0" err="1"/>
            <a:t>learned</a:t>
          </a:r>
          <a:r>
            <a:rPr lang="es-419" sz="2700" kern="1200" dirty="0"/>
            <a:t> </a:t>
          </a:r>
          <a:r>
            <a:rPr lang="es-419" sz="2700" kern="1200" dirty="0" err="1"/>
            <a:t>from</a:t>
          </a:r>
          <a:r>
            <a:rPr lang="es-419" sz="2700" kern="1200" dirty="0"/>
            <a:t> </a:t>
          </a:r>
          <a:r>
            <a:rPr lang="es-419" sz="2700" kern="1200" dirty="0" err="1"/>
            <a:t>the</a:t>
          </a:r>
          <a:r>
            <a:rPr lang="es-419" sz="2700" kern="1200" dirty="0"/>
            <a:t> “</a:t>
          </a:r>
          <a:r>
            <a:rPr lang="es-419" sz="2700" kern="1200" dirty="0" err="1"/>
            <a:t>Resistance</a:t>
          </a:r>
          <a:r>
            <a:rPr lang="es-419" sz="2700" kern="1200" dirty="0"/>
            <a:t> </a:t>
          </a:r>
          <a:r>
            <a:rPr lang="es-419" sz="2700" kern="1200" dirty="0" err="1"/>
            <a:t>Lab</a:t>
          </a:r>
          <a:r>
            <a:rPr lang="es-419" sz="2700" kern="1200" dirty="0"/>
            <a:t>”</a:t>
          </a:r>
          <a:endParaRPr lang="en-US" sz="2700" kern="1200" dirty="0"/>
        </a:p>
      </dsp:txBody>
      <dsp:txXfrm>
        <a:off x="641229" y="760078"/>
        <a:ext cx="7248495" cy="612538"/>
      </dsp:txXfrm>
    </dsp:sp>
    <dsp:sp modelId="{B07BF140-E5A4-48D9-985B-ED5039DC5BB9}">
      <dsp:nvSpPr>
        <dsp:cNvPr id="0" name=""/>
        <dsp:cNvSpPr/>
      </dsp:nvSpPr>
      <dsp:spPr>
        <a:xfrm>
          <a:off x="1244345" y="1482042"/>
          <a:ext cx="8331707" cy="650652"/>
        </a:xfrm>
        <a:prstGeom prst="roundRect">
          <a:avLst>
            <a:gd name="adj" fmla="val 10000"/>
          </a:avLst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/>
            <a:t>Voter Registration</a:t>
          </a:r>
          <a:endParaRPr lang="en-US" sz="2700" kern="1200"/>
        </a:p>
      </dsp:txBody>
      <dsp:txXfrm>
        <a:off x="1263402" y="1501099"/>
        <a:ext cx="7248495" cy="612538"/>
      </dsp:txXfrm>
    </dsp:sp>
    <dsp:sp modelId="{6C1417E7-56F0-4B5D-A67E-BAF4EB3B15DA}">
      <dsp:nvSpPr>
        <dsp:cNvPr id="0" name=""/>
        <dsp:cNvSpPr/>
      </dsp:nvSpPr>
      <dsp:spPr>
        <a:xfrm>
          <a:off x="1866518" y="2223063"/>
          <a:ext cx="8331707" cy="650652"/>
        </a:xfrm>
        <a:prstGeom prst="roundRect">
          <a:avLst>
            <a:gd name="adj" fmla="val 10000"/>
          </a:avLst>
        </a:prstGeom>
        <a:solidFill>
          <a:schemeClr val="accent2">
            <a:hueOff val="-6565823"/>
            <a:satOff val="-5925"/>
            <a:lumOff val="-1321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dirty="0"/>
            <a:t>Safety at </a:t>
          </a:r>
          <a:r>
            <a:rPr lang="es-419" sz="2700" kern="1200" dirty="0" err="1"/>
            <a:t>rallies</a:t>
          </a:r>
          <a:r>
            <a:rPr lang="es-419" sz="2700" kern="1200" dirty="0"/>
            <a:t>/ </a:t>
          </a:r>
          <a:r>
            <a:rPr lang="es-419" sz="2700" kern="1200" dirty="0" err="1"/>
            <a:t>protests</a:t>
          </a:r>
          <a:endParaRPr lang="en-US" sz="2700" kern="1200" dirty="0"/>
        </a:p>
      </dsp:txBody>
      <dsp:txXfrm>
        <a:off x="1885575" y="2242120"/>
        <a:ext cx="7248495" cy="612538"/>
      </dsp:txXfrm>
    </dsp:sp>
    <dsp:sp modelId="{77D5316E-FB51-41C1-BA7A-8C1389BD850D}">
      <dsp:nvSpPr>
        <dsp:cNvPr id="0" name=""/>
        <dsp:cNvSpPr/>
      </dsp:nvSpPr>
      <dsp:spPr>
        <a:xfrm>
          <a:off x="2488691" y="2964085"/>
          <a:ext cx="8331707" cy="650652"/>
        </a:xfrm>
        <a:prstGeom prst="roundRect">
          <a:avLst>
            <a:gd name="adj" fmla="val 10000"/>
          </a:avLst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/>
            <a:t>Organizing for May</a:t>
          </a:r>
          <a:endParaRPr lang="en-US" sz="2700" kern="1200"/>
        </a:p>
      </dsp:txBody>
      <dsp:txXfrm>
        <a:off x="2507748" y="2983142"/>
        <a:ext cx="7248495" cy="612538"/>
      </dsp:txXfrm>
    </dsp:sp>
    <dsp:sp modelId="{D3218851-A73E-470C-882D-6967F0579C60}">
      <dsp:nvSpPr>
        <dsp:cNvPr id="0" name=""/>
        <dsp:cNvSpPr/>
      </dsp:nvSpPr>
      <dsp:spPr>
        <a:xfrm>
          <a:off x="7908782" y="475338"/>
          <a:ext cx="422924" cy="422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03940" y="475338"/>
        <a:ext cx="232608" cy="318250"/>
      </dsp:txXfrm>
    </dsp:sp>
    <dsp:sp modelId="{D3F56414-268F-40A0-91AE-D5C7FC5AA840}">
      <dsp:nvSpPr>
        <dsp:cNvPr id="0" name=""/>
        <dsp:cNvSpPr/>
      </dsp:nvSpPr>
      <dsp:spPr>
        <a:xfrm>
          <a:off x="8530955" y="1216359"/>
          <a:ext cx="422924" cy="422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277816"/>
            <a:satOff val="-1922"/>
            <a:lumOff val="-23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3277816"/>
              <a:satOff val="-1922"/>
              <a:lumOff val="-2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26113" y="1216359"/>
        <a:ext cx="232608" cy="318250"/>
      </dsp:txXfrm>
    </dsp:sp>
    <dsp:sp modelId="{5C6AEAD4-DF29-4BEC-86D8-86B64527FB7D}">
      <dsp:nvSpPr>
        <dsp:cNvPr id="0" name=""/>
        <dsp:cNvSpPr/>
      </dsp:nvSpPr>
      <dsp:spPr>
        <a:xfrm>
          <a:off x="9153128" y="1946536"/>
          <a:ext cx="422924" cy="422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555631"/>
            <a:satOff val="-3844"/>
            <a:lumOff val="-47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6555631"/>
              <a:satOff val="-3844"/>
              <a:lumOff val="-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248286" y="1946536"/>
        <a:ext cx="232608" cy="318250"/>
      </dsp:txXfrm>
    </dsp:sp>
    <dsp:sp modelId="{98CA12AC-574B-4C39-80FA-31370FE494B8}">
      <dsp:nvSpPr>
        <dsp:cNvPr id="0" name=""/>
        <dsp:cNvSpPr/>
      </dsp:nvSpPr>
      <dsp:spPr>
        <a:xfrm>
          <a:off x="9775301" y="2694787"/>
          <a:ext cx="422924" cy="422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870459" y="2694787"/>
        <a:ext cx="232608" cy="318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A2038-5277-48D0-9DD6-F99917141B95}">
      <dsp:nvSpPr>
        <dsp:cNvPr id="0" name=""/>
        <dsp:cNvSpPr/>
      </dsp:nvSpPr>
      <dsp:spPr>
        <a:xfrm>
          <a:off x="0" y="49914"/>
          <a:ext cx="8534400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April 3:  Steering Committee met with Rep. Derek Tran in his district office</a:t>
          </a:r>
        </a:p>
      </dsp:txBody>
      <dsp:txXfrm>
        <a:off x="40780" y="90694"/>
        <a:ext cx="8452840" cy="753819"/>
      </dsp:txXfrm>
    </dsp:sp>
    <dsp:sp modelId="{EC260F2E-C953-4626-B7F7-22976E896D1C}">
      <dsp:nvSpPr>
        <dsp:cNvPr id="0" name=""/>
        <dsp:cNvSpPr/>
      </dsp:nvSpPr>
      <dsp:spPr>
        <a:xfrm>
          <a:off x="0" y="916349"/>
          <a:ext cx="8534400" cy="835379"/>
        </a:xfrm>
        <a:prstGeom prst="roundRect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April 4: Derek Tran’s office opening ceremony </a:t>
          </a:r>
        </a:p>
      </dsp:txBody>
      <dsp:txXfrm>
        <a:off x="40780" y="957129"/>
        <a:ext cx="8452840" cy="753819"/>
      </dsp:txXfrm>
    </dsp:sp>
    <dsp:sp modelId="{02F2357E-A7B0-4D13-A449-52A1D9510C31}">
      <dsp:nvSpPr>
        <dsp:cNvPr id="0" name=""/>
        <dsp:cNvSpPr/>
      </dsp:nvSpPr>
      <dsp:spPr>
        <a:xfrm>
          <a:off x="0" y="1837608"/>
          <a:ext cx="8534400" cy="835379"/>
        </a:xfrm>
        <a:prstGeom prst="roundRect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 dirty="0"/>
            <a:t>April 5:  “</a:t>
          </a:r>
          <a:r>
            <a:rPr lang="es-419" sz="2100" kern="1200" dirty="0" err="1"/>
            <a:t>Hands</a:t>
          </a:r>
          <a:r>
            <a:rPr lang="es-419" sz="2100" kern="1200" dirty="0"/>
            <a:t> Off” rally in Santa Ana</a:t>
          </a:r>
        </a:p>
      </dsp:txBody>
      <dsp:txXfrm>
        <a:off x="40780" y="1878388"/>
        <a:ext cx="8452840" cy="753819"/>
      </dsp:txXfrm>
    </dsp:sp>
    <dsp:sp modelId="{48204602-7BF8-4E76-AFA9-E0042E1F5620}">
      <dsp:nvSpPr>
        <dsp:cNvPr id="0" name=""/>
        <dsp:cNvSpPr/>
      </dsp:nvSpPr>
      <dsp:spPr>
        <a:xfrm>
          <a:off x="0" y="2733468"/>
          <a:ext cx="8534400" cy="835379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Continued weekly Monday evening rallies</a:t>
          </a:r>
        </a:p>
      </dsp:txBody>
      <dsp:txXfrm>
        <a:off x="40780" y="2774248"/>
        <a:ext cx="8452840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A2038-5277-48D0-9DD6-F99917141B95}">
      <dsp:nvSpPr>
        <dsp:cNvPr id="0" name=""/>
        <dsp:cNvSpPr/>
      </dsp:nvSpPr>
      <dsp:spPr>
        <a:xfrm>
          <a:off x="0" y="266067"/>
          <a:ext cx="6190459" cy="1327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April 12: Bernie and AOC in Los Angeles</a:t>
          </a:r>
        </a:p>
      </dsp:txBody>
      <dsp:txXfrm>
        <a:off x="64796" y="330863"/>
        <a:ext cx="6060867" cy="1197753"/>
      </dsp:txXfrm>
    </dsp:sp>
    <dsp:sp modelId="{EC260F2E-C953-4626-B7F7-22976E896D1C}">
      <dsp:nvSpPr>
        <dsp:cNvPr id="0" name=""/>
        <dsp:cNvSpPr/>
      </dsp:nvSpPr>
      <dsp:spPr>
        <a:xfrm>
          <a:off x="0" y="1676750"/>
          <a:ext cx="6190459" cy="1233179"/>
        </a:xfrm>
        <a:prstGeom prst="roundRect">
          <a:avLst/>
        </a:prstGeom>
        <a:solidFill>
          <a:schemeClr val="accent2">
            <a:hueOff val="-2918144"/>
            <a:satOff val="-2633"/>
            <a:lumOff val="-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April 13: “Resistance Lab” with Pramila Jayapal</a:t>
          </a:r>
        </a:p>
      </dsp:txBody>
      <dsp:txXfrm>
        <a:off x="60199" y="1736949"/>
        <a:ext cx="6070061" cy="1112781"/>
      </dsp:txXfrm>
    </dsp:sp>
    <dsp:sp modelId="{7FE6D644-BCD6-4BF4-A8DB-9D4F95B6D10D}">
      <dsp:nvSpPr>
        <dsp:cNvPr id="0" name=""/>
        <dsp:cNvSpPr/>
      </dsp:nvSpPr>
      <dsp:spPr>
        <a:xfrm>
          <a:off x="0" y="2999210"/>
          <a:ext cx="6190459" cy="1233179"/>
        </a:xfrm>
        <a:prstGeom prst="roundRect">
          <a:avLst/>
        </a:prstGeom>
        <a:solidFill>
          <a:schemeClr val="accent2">
            <a:hueOff val="-5836287"/>
            <a:satOff val="-5267"/>
            <a:lumOff val="-11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April 19:  “No Kings” rally in Yorba Linda</a:t>
          </a:r>
        </a:p>
      </dsp:txBody>
      <dsp:txXfrm>
        <a:off x="60199" y="3059409"/>
        <a:ext cx="6070061" cy="1112781"/>
      </dsp:txXfrm>
    </dsp:sp>
    <dsp:sp modelId="{DDF01B06-4700-43B1-9D50-15E9EA485004}">
      <dsp:nvSpPr>
        <dsp:cNvPr id="0" name=""/>
        <dsp:cNvSpPr/>
      </dsp:nvSpPr>
      <dsp:spPr>
        <a:xfrm>
          <a:off x="0" y="4355399"/>
          <a:ext cx="6190459" cy="1233179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April 21 and 22: Town Halls with Congressman Derek Tran</a:t>
          </a:r>
        </a:p>
      </dsp:txBody>
      <dsp:txXfrm>
        <a:off x="60199" y="4415598"/>
        <a:ext cx="6070061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DEA74-8C6C-4BF1-9152-BD2523A5E869}" type="datetimeFigureOut">
              <a:rPr lang="en-US" smtClean="0"/>
              <a:t>04/25/25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7F88C-5416-4044-A537-C1ADCD808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BREA, INDIVISIBLE GUIDANCE, MORE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7F88C-5416-4044-A537-C1ADCD8089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1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DB701-EFDF-DE67-8810-E19BEE746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57FD8-9D30-22CB-31C9-314D7551C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D47596-8A09-1E3E-DA7F-09B0B6D65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BREA, INDIVISIBLE GUIDANCE, MORE 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48C07-0244-E61E-4019-F0A8E8416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7F88C-5416-4044-A537-C1ADCD8089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0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7F88C-5416-4044-A537-C1ADCD8089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4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6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939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30233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49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23931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342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9951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8191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0789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4319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8860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5943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7472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48843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8718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9387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7227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00BDC6-9105-4CED-85AF-670DA1E40F63}" type="datetimeFigureOut">
              <a:rPr lang="es-419" smtClean="0"/>
              <a:t>25/4/2025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95050A-AEED-4235-9D5A-7357F7E33833}" type="slidenum">
              <a:rPr lang="es-419" smtClean="0"/>
              <a:t>‹#›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02135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 dirty="0"/>
              <a:t>Indivisible in OC – </a:t>
            </a:r>
            <a:br>
              <a:rPr lang="en-US" sz="4800" spc="200" dirty="0"/>
            </a:br>
            <a:r>
              <a:rPr lang="en-US" sz="4800" spc="200" dirty="0"/>
              <a:t>DISTRICT 45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9" y="3843868"/>
            <a:ext cx="4264026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spc="80" dirty="0"/>
              <a:t>Resist – Persist - Activist</a:t>
            </a:r>
          </a:p>
        </p:txBody>
      </p:sp>
      <p:pic>
        <p:nvPicPr>
          <p:cNvPr id="4" name="Picture 3" descr="A logo with people in the center&#10;&#10;AI-generated content may be incorrect.">
            <a:extLst>
              <a:ext uri="{FF2B5EF4-FFF2-40B4-BE49-F238E27FC236}">
                <a16:creationId xmlns:a16="http://schemas.microsoft.com/office/drawing/2014/main" id="{E1CE7637-3A03-9EAA-ACE4-75D05070A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D902-E7B4-94D6-22D8-81151135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es-419" sz="2800" dirty="0"/>
              <a:t>Town halls </a:t>
            </a:r>
            <a:r>
              <a:rPr lang="es-419" sz="2800" dirty="0" err="1"/>
              <a:t>with</a:t>
            </a:r>
            <a:r>
              <a:rPr lang="es-419" sz="2800" dirty="0"/>
              <a:t> Rep. Derek </a:t>
            </a:r>
            <a:r>
              <a:rPr lang="es-419" sz="2800" dirty="0" err="1"/>
              <a:t>tran</a:t>
            </a:r>
            <a:endParaRPr lang="es-419" sz="2800" dirty="0"/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273000-257A-2311-051B-89D3BC244F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F23334C-1FB3-3232-F67C-16BD539C3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endParaRPr lang="en-US" sz="1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19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sign with black text&#10;&#10;AI-generated content may be incorrect.">
            <a:extLst>
              <a:ext uri="{FF2B5EF4-FFF2-40B4-BE49-F238E27FC236}">
                <a16:creationId xmlns:a16="http://schemas.microsoft.com/office/drawing/2014/main" id="{C3615087-7436-8166-099C-A6A651A54E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81" y="166147"/>
            <a:ext cx="11495311" cy="64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2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68BEF0-FF01-123B-D559-7C50D8D439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1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Content Placeholder 6" descr="A graph showing the growth of a number of events&#10;&#10;AI-generated content may be incorrect.">
            <a:extLst>
              <a:ext uri="{FF2B5EF4-FFF2-40B4-BE49-F238E27FC236}">
                <a16:creationId xmlns:a16="http://schemas.microsoft.com/office/drawing/2014/main" id="{5D6B5E7C-B1B3-D608-AC5A-2A22D2F3B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7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DD4F406F-6D66-F3DE-3F72-E188718F52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ack text on a white background&#10;&#10;AI-generated content may be incorrect.">
            <a:extLst>
              <a:ext uri="{FF2B5EF4-FFF2-40B4-BE49-F238E27FC236}">
                <a16:creationId xmlns:a16="http://schemas.microsoft.com/office/drawing/2014/main" id="{25C67C37-5EA8-8266-575C-583913A25D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3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card with black text&#10;&#10;AI-generated content may be incorrect.">
            <a:extLst>
              <a:ext uri="{FF2B5EF4-FFF2-40B4-BE49-F238E27FC236}">
                <a16:creationId xmlns:a16="http://schemas.microsoft.com/office/drawing/2014/main" id="{51C27BBB-077D-1283-CC7F-AC37C17B89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background with black text&#10;&#10;AI-generated content may be incorrect.">
            <a:extLst>
              <a:ext uri="{FF2B5EF4-FFF2-40B4-BE49-F238E27FC236}">
                <a16:creationId xmlns:a16="http://schemas.microsoft.com/office/drawing/2014/main" id="{B077BB6A-F3AF-7886-7EFA-5BFE65C6F0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E7472AEC-F60D-A463-55A8-15C5BC7886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62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pink card with black text&#10;&#10;AI-generated content may be incorrect.">
            <a:extLst>
              <a:ext uri="{FF2B5EF4-FFF2-40B4-BE49-F238E27FC236}">
                <a16:creationId xmlns:a16="http://schemas.microsoft.com/office/drawing/2014/main" id="{825D11BC-867C-5495-FEF3-9D43795A3D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2B87-B48B-4262-118B-083B9086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/>
              <a:t>Today’s 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72E177-D95C-BC56-4236-1ACCACD10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698346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97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standing next to a wall&#10;&#10;AI-generated content may be incorrect.">
            <a:extLst>
              <a:ext uri="{FF2B5EF4-FFF2-40B4-BE49-F238E27FC236}">
                <a16:creationId xmlns:a16="http://schemas.microsoft.com/office/drawing/2014/main" id="{2144A4FC-A81B-6E4E-8C55-51CCA553F3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2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paper&#10;&#10;AI-generated content may be incorrect.">
            <a:extLst>
              <a:ext uri="{FF2B5EF4-FFF2-40B4-BE49-F238E27FC236}">
                <a16:creationId xmlns:a16="http://schemas.microsoft.com/office/drawing/2014/main" id="{0C2A6286-6F70-0E26-4C17-46A67066B8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7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7110-7D31-B210-0631-B8A6210E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Next </a:t>
            </a:r>
            <a:r>
              <a:rPr lang="es-419" dirty="0" err="1"/>
              <a:t>Resistance</a:t>
            </a:r>
            <a:r>
              <a:rPr lang="es-419" dirty="0"/>
              <a:t> </a:t>
            </a:r>
            <a:r>
              <a:rPr lang="es-419" dirty="0" err="1"/>
              <a:t>Labs</a:t>
            </a:r>
            <a:endParaRPr lang="es-41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F4494-F576-0288-A182-1F977CC8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9002399" cy="3615267"/>
          </a:xfrm>
        </p:spPr>
        <p:txBody>
          <a:bodyPr>
            <a:normAutofit/>
          </a:bodyPr>
          <a:lstStyle/>
          <a:p>
            <a:r>
              <a:rPr lang="es-419" sz="4400" dirty="0"/>
              <a:t>May 4th – </a:t>
            </a:r>
            <a:r>
              <a:rPr lang="es-419" sz="4400" dirty="0" err="1"/>
              <a:t>Resistance</a:t>
            </a:r>
            <a:r>
              <a:rPr lang="es-419" sz="4400" dirty="0"/>
              <a:t> Lab-201</a:t>
            </a:r>
          </a:p>
          <a:p>
            <a:r>
              <a:rPr lang="es-419" sz="4400" dirty="0"/>
              <a:t>June 1st – </a:t>
            </a:r>
            <a:r>
              <a:rPr lang="es-419" sz="4400" dirty="0" err="1"/>
              <a:t>Resistance</a:t>
            </a:r>
            <a:r>
              <a:rPr lang="es-419" sz="4400" dirty="0"/>
              <a:t> Lab-101</a:t>
            </a:r>
          </a:p>
          <a:p>
            <a:r>
              <a:rPr lang="es-419" sz="5400" b="1" dirty="0"/>
              <a:t>PramilaForCongress.com</a:t>
            </a:r>
          </a:p>
        </p:txBody>
      </p:sp>
    </p:spTree>
    <p:extLst>
      <p:ext uri="{BB962C8B-B14F-4D97-AF65-F5344CB8AC3E}">
        <p14:creationId xmlns:p14="http://schemas.microsoft.com/office/powerpoint/2010/main" val="1500779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217B-F69D-AFF2-F01D-03D65FFC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276317"/>
            <a:ext cx="9514866" cy="1507067"/>
          </a:xfrm>
        </p:spPr>
        <p:txBody>
          <a:bodyPr>
            <a:noAutofit/>
          </a:bodyPr>
          <a:lstStyle/>
          <a:p>
            <a:r>
              <a:rPr lang="es-419" sz="6000" dirty="0" err="1"/>
              <a:t>Voter</a:t>
            </a:r>
            <a:r>
              <a:rPr lang="es-419" sz="6000" dirty="0"/>
              <a:t> </a:t>
            </a:r>
            <a:r>
              <a:rPr lang="es-419" sz="6000" dirty="0" err="1"/>
              <a:t>registration</a:t>
            </a:r>
            <a:r>
              <a:rPr lang="es-419" sz="6000" dirty="0"/>
              <a:t> </a:t>
            </a:r>
            <a:r>
              <a:rPr lang="es-419" dirty="0"/>
              <a:t>-</a:t>
            </a:r>
            <a:br>
              <a:rPr lang="es-419" dirty="0"/>
            </a:br>
            <a:r>
              <a:rPr lang="en-US" sz="4000" dirty="0"/>
              <a:t>Bill Niemand</a:t>
            </a:r>
            <a:br>
              <a:rPr lang="en-US" dirty="0"/>
            </a:br>
            <a:r>
              <a:rPr lang="en-US" sz="2800" dirty="0"/>
              <a:t>co-lead of College Voter Registration with Swing Left Inland Valley</a:t>
            </a:r>
            <a:endParaRPr lang="es-419" sz="2800" dirty="0"/>
          </a:p>
        </p:txBody>
      </p:sp>
      <p:pic>
        <p:nvPicPr>
          <p:cNvPr id="9" name="Content Placeholder 8" descr="A group of hands raised up">
            <a:extLst>
              <a:ext uri="{FF2B5EF4-FFF2-40B4-BE49-F238E27FC236}">
                <a16:creationId xmlns:a16="http://schemas.microsoft.com/office/drawing/2014/main" id="{3A748005-D5CB-4718-0E8E-2DCE6F89C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72" y="243976"/>
            <a:ext cx="11301696" cy="3185024"/>
          </a:xfrm>
        </p:spPr>
      </p:pic>
    </p:spTree>
    <p:extLst>
      <p:ext uri="{BB962C8B-B14F-4D97-AF65-F5344CB8AC3E}">
        <p14:creationId xmlns:p14="http://schemas.microsoft.com/office/powerpoint/2010/main" val="2156415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9352-5574-3F64-6E3F-1375AD02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1" y="4582791"/>
            <a:ext cx="8534400" cy="1507067"/>
          </a:xfrm>
        </p:spPr>
        <p:txBody>
          <a:bodyPr>
            <a:normAutofit/>
          </a:bodyPr>
          <a:lstStyle/>
          <a:p>
            <a:r>
              <a:rPr lang="es-419" sz="4400" dirty="0"/>
              <a:t>Safety at </a:t>
            </a:r>
            <a:r>
              <a:rPr lang="es-419" sz="4400" dirty="0" err="1"/>
              <a:t>protests</a:t>
            </a:r>
            <a:r>
              <a:rPr lang="es-419" sz="4400" dirty="0"/>
              <a:t>/ </a:t>
            </a:r>
            <a:r>
              <a:rPr lang="es-419" sz="4400" dirty="0" err="1"/>
              <a:t>rallies</a:t>
            </a:r>
            <a:endParaRPr lang="es-419" sz="4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6AE58D-AD30-6F47-02D1-89AE01159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20" y="118476"/>
            <a:ext cx="7800000" cy="3981251"/>
          </a:xfrm>
        </p:spPr>
      </p:pic>
      <p:pic>
        <p:nvPicPr>
          <p:cNvPr id="7" name="Picture 6" descr="A close-up of a button&#10;&#10;AI-generated content may be incorrect.">
            <a:extLst>
              <a:ext uri="{FF2B5EF4-FFF2-40B4-BE49-F238E27FC236}">
                <a16:creationId xmlns:a16="http://schemas.microsoft.com/office/drawing/2014/main" id="{2A947D1B-AE81-A037-DDE0-546F85DEF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590" y="0"/>
            <a:ext cx="32004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6D46F-3AE5-0538-800F-A247883388F0}"/>
              </a:ext>
            </a:extLst>
          </p:cNvPr>
          <p:cNvSpPr txBox="1"/>
          <p:nvPr/>
        </p:nvSpPr>
        <p:spPr>
          <a:xfrm>
            <a:off x="1919236" y="4156593"/>
            <a:ext cx="416261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/>
              <a:t>Santa Ana Hands Off Rally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C1EBD-56BC-368E-E02E-54C5C174C1F8}"/>
              </a:ext>
            </a:extLst>
          </p:cNvPr>
          <p:cNvSpPr txBox="1"/>
          <p:nvPr/>
        </p:nvSpPr>
        <p:spPr>
          <a:xfrm>
            <a:off x="9174146" y="6008914"/>
            <a:ext cx="279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BREA</a:t>
            </a:r>
          </a:p>
        </p:txBody>
      </p:sp>
    </p:spTree>
    <p:extLst>
      <p:ext uri="{BB962C8B-B14F-4D97-AF65-F5344CB8AC3E}">
        <p14:creationId xmlns:p14="http://schemas.microsoft.com/office/powerpoint/2010/main" val="300566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A0D69-E672-7969-F14A-011C76E30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utton&#10;&#10;AI-generated content may be incorrect.">
            <a:extLst>
              <a:ext uri="{FF2B5EF4-FFF2-40B4-BE49-F238E27FC236}">
                <a16:creationId xmlns:a16="http://schemas.microsoft.com/office/drawing/2014/main" id="{C3ABB0AF-2BED-A698-ED73-6866F9CDE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4183"/>
            <a:ext cx="32004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3371A4-8723-6EBD-3550-323B4F68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193" y="-239751"/>
            <a:ext cx="9204160" cy="7500809"/>
          </a:xfrm>
        </p:spPr>
        <p:txBody>
          <a:bodyPr>
            <a:noAutofit/>
          </a:bodyPr>
          <a:lstStyle/>
          <a:p>
            <a:r>
              <a:rPr lang="en-US" sz="5400" dirty="0"/>
              <a:t>CROSS CLOCKWISE</a:t>
            </a:r>
            <a:br>
              <a:rPr lang="en-US" sz="4000" dirty="0"/>
            </a:br>
            <a:r>
              <a:rPr lang="en-US" sz="2400" b="1" dirty="0"/>
              <a:t>USE THE CROSSWALK ON YOUR LEFT</a:t>
            </a:r>
          </a:p>
          <a:p>
            <a:r>
              <a:rPr lang="en-US" sz="4000" dirty="0"/>
              <a:t>START ON WHITE SIGN</a:t>
            </a:r>
            <a:br>
              <a:rPr lang="en-US" sz="5700" dirty="0"/>
            </a:br>
            <a:r>
              <a:rPr lang="en-US" sz="2800" b="1" dirty="0"/>
              <a:t>LOOK BEFORE WALKING</a:t>
            </a:r>
          </a:p>
          <a:p>
            <a:r>
              <a:rPr lang="en-US" sz="3900" b="1" dirty="0"/>
              <a:t>DON’T START ON FLASHING LIGHT</a:t>
            </a:r>
            <a:br>
              <a:rPr lang="en-US" sz="3900" dirty="0"/>
            </a:br>
            <a:r>
              <a:rPr lang="en-US" sz="2800" dirty="0"/>
              <a:t>WAIT FOR THE NEXT CYCLE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Keep the Ramps Clear</a:t>
            </a:r>
            <a:b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Stay Safe</a:t>
            </a:r>
            <a:b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Have sympathy for the commuters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0A853-6296-1D0B-1395-F5061B0F07F9}"/>
              </a:ext>
            </a:extLst>
          </p:cNvPr>
          <p:cNvSpPr txBox="1"/>
          <p:nvPr/>
        </p:nvSpPr>
        <p:spPr>
          <a:xfrm>
            <a:off x="3122195" y="7297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30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F7E2A-0A90-485D-E6BD-D86BC6CF6809}"/>
              </a:ext>
            </a:extLst>
          </p:cNvPr>
          <p:cNvSpPr txBox="1"/>
          <p:nvPr/>
        </p:nvSpPr>
        <p:spPr>
          <a:xfrm>
            <a:off x="286379" y="513793"/>
            <a:ext cx="11826910" cy="57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core principle behind all Indivisible events</a:t>
            </a:r>
            <a:br>
              <a:rPr lang="en-US" sz="4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a commitment to nonviolent action. </a:t>
            </a: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expect all participants to seek to de-escalate any potential confrontation.</a:t>
            </a:r>
            <a:endParaRPr lang="en-US" sz="4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Hosts are expected to ensure all participants in your event uphold this commitment. </a:t>
            </a:r>
            <a:endParaRPr lang="en-US" sz="4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86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B6F0BD-3637-3696-AC26-B005E7F70EBE}"/>
              </a:ext>
            </a:extLst>
          </p:cNvPr>
          <p:cNvSpPr txBox="1"/>
          <p:nvPr/>
        </p:nvSpPr>
        <p:spPr>
          <a:xfrm>
            <a:off x="45218" y="50242"/>
            <a:ext cx="12078118" cy="6702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6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recommend all participants review our safety and security resources: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9600" b="1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INDIVISI</a:t>
            </a:r>
            <a:r>
              <a:rPr lang="en-US" sz="9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.org/safety</a:t>
            </a:r>
            <a:endParaRPr lang="en-US" sz="9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52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CB7F11-F4EC-0A00-156F-1A351BE15FE5}"/>
              </a:ext>
            </a:extLst>
          </p:cNvPr>
          <p:cNvSpPr txBox="1"/>
          <p:nvPr/>
        </p:nvSpPr>
        <p:spPr>
          <a:xfrm>
            <a:off x="92391" y="231112"/>
            <a:ext cx="11159810" cy="66268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Non-engagement with Hostile Individuals:</a:t>
            </a:r>
            <a:br>
              <a:rPr lang="en-US" sz="3600" b="1" kern="1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approached by someone aggressive,</a:t>
            </a:r>
            <a:b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avoid engaging and keep a safe distance.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Remain Calm and Be Observant:</a:t>
            </a:r>
            <a:br>
              <a:rPr lang="en-US" sz="3600" b="1" kern="1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Stay aware of your surroundings.</a:t>
            </a:r>
          </a:p>
          <a:p>
            <a:pPr marL="285750" marR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Maintain a non-threatening Stance:</a:t>
            </a:r>
            <a:br>
              <a:rPr lang="en-US" sz="3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calm body language. Maintain personal space. </a:t>
            </a:r>
            <a:b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Use neutral facial expressions and gestures.</a:t>
            </a:r>
            <a:b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kern="10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en-US" sz="3600" kern="1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Keep your hands low.</a:t>
            </a:r>
          </a:p>
        </p:txBody>
      </p:sp>
    </p:spTree>
    <p:extLst>
      <p:ext uri="{BB962C8B-B14F-4D97-AF65-F5344CB8AC3E}">
        <p14:creationId xmlns:p14="http://schemas.microsoft.com/office/powerpoint/2010/main" val="2074196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7393AC-89E9-9BD7-EEA2-7799DC4B216A}"/>
              </a:ext>
            </a:extLst>
          </p:cNvPr>
          <p:cNvSpPr txBox="1"/>
          <p:nvPr/>
        </p:nvSpPr>
        <p:spPr>
          <a:xfrm>
            <a:off x="35169" y="40193"/>
            <a:ext cx="12118311" cy="645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b="1" kern="1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Rights of Assembly</a:t>
            </a:r>
            <a:r>
              <a:rPr lang="en-US" sz="4400" b="1" kern="1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en-US" sz="4400" b="1" kern="1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spaces are </a:t>
            </a:r>
            <a:r>
              <a:rPr lang="en-US" sz="4000" kern="1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protected for public demonstrations. You can legally photograph or video anything in plain view, including police actions.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4000" kern="1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4800" b="1" kern="1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Notify Law Enforcement of our plans</a:t>
            </a:r>
            <a:r>
              <a:rPr lang="en-US" sz="4400" b="1" kern="1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en-US" sz="4400" b="1" kern="1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400" kern="1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establish trust with local police who are supportive of de-escalation.</a:t>
            </a:r>
            <a:r>
              <a:rPr lang="en-US" sz="4400" b="1" kern="1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4400" kern="1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6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95A60-6557-7205-82BC-C320C3671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AC5B-7B93-4505-E4B9-DBC21B3F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What we did in </a:t>
            </a:r>
            <a:r>
              <a:rPr lang="en-US" dirty="0" err="1"/>
              <a:t>april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1A6FBA-D380-EAF9-9771-8973B0055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89758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429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DC679-901F-67D1-5F91-A883D8BF9B82}"/>
              </a:ext>
            </a:extLst>
          </p:cNvPr>
          <p:cNvSpPr txBox="1"/>
          <p:nvPr/>
        </p:nvSpPr>
        <p:spPr>
          <a:xfrm>
            <a:off x="1414589" y="520089"/>
            <a:ext cx="10080837" cy="5817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Orders to Disperse -</a:t>
            </a:r>
            <a:r>
              <a:rPr lang="en-US" sz="40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Comply Calmly:</a:t>
            </a:r>
          </a:p>
          <a:p>
            <a:pPr lvl="1"/>
            <a:b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Police </a:t>
            </a:r>
            <a:r>
              <a:rPr lang="en-US" sz="32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 provide a clear dispersal order</a:t>
            </a:r>
            <a: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b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 provide sufficient time to leave,</a:t>
            </a:r>
            <a:b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32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 provide a safe exit route</a:t>
            </a:r>
            <a: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Follow dispersal instructions calmly.</a:t>
            </a:r>
          </a:p>
          <a:p>
            <a:pPr lvl="1"/>
            <a:endParaRPr lang="en-US" sz="3200" kern="1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40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Stay Calm and Composed:</a:t>
            </a:r>
            <a:r>
              <a:rPr lang="en-US" sz="40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18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800" kern="100" dirty="0">
              <a:solidFill>
                <a:schemeClr val="accent6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Move slowly and avoid arguing or resisting police.</a:t>
            </a:r>
          </a:p>
          <a:p>
            <a:endParaRPr lang="en-US" sz="3200" kern="100" dirty="0">
              <a:solidFill>
                <a:schemeClr val="accent6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13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000">
              <a:schemeClr val="bg2">
                <a:tint val="97000"/>
                <a:hueMod val="92000"/>
                <a:satMod val="169000"/>
                <a:alpha val="58000"/>
                <a:lumMod val="99000"/>
                <a:lumOff val="1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F4A11673-34C8-4D29-95D8-617E564540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82" y="8668"/>
            <a:ext cx="11440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51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1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0041-DB63-D386-C863-96CF4B91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5" y="0"/>
            <a:ext cx="12191999" cy="6857999"/>
          </a:xfrm>
        </p:spPr>
        <p:txBody>
          <a:bodyPr>
            <a:noAutofit/>
          </a:bodyPr>
          <a:lstStyle/>
          <a:p>
            <a:r>
              <a:rPr lang="es-419" sz="3200" b="1" dirty="0">
                <a:solidFill>
                  <a:schemeClr val="bg1"/>
                </a:solidFill>
              </a:rPr>
              <a:t>May 1st – </a:t>
            </a:r>
            <a:br>
              <a:rPr lang="es-419" sz="3200" b="1" dirty="0">
                <a:solidFill>
                  <a:schemeClr val="bg1"/>
                </a:solidFill>
              </a:rPr>
            </a:br>
            <a:r>
              <a:rPr lang="es-419" sz="3200" b="1" dirty="0">
                <a:solidFill>
                  <a:schemeClr val="bg1"/>
                </a:solidFill>
              </a:rPr>
              <a:t>-</a:t>
            </a:r>
            <a:r>
              <a:rPr lang="en-US" sz="3200" b="1" dirty="0">
                <a:solidFill>
                  <a:schemeClr val="bg1"/>
                </a:solidFill>
              </a:rPr>
              <a:t>"May Day Strong" Orange City Hall 12-1PM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- ocmdc.org </a:t>
            </a:r>
            <a:r>
              <a:rPr lang="es-ES" sz="3200" b="1" dirty="0">
                <a:solidFill>
                  <a:schemeClr val="bg1"/>
                </a:solidFill>
              </a:rPr>
              <a:t>El Centro Cultural De </a:t>
            </a:r>
            <a:r>
              <a:rPr lang="es-ES" sz="3200" b="1" dirty="0" err="1">
                <a:solidFill>
                  <a:schemeClr val="bg1"/>
                </a:solidFill>
              </a:rPr>
              <a:t>Mexico</a:t>
            </a:r>
            <a:br>
              <a:rPr lang="es-ES" sz="3200" b="1" dirty="0">
                <a:solidFill>
                  <a:schemeClr val="bg1"/>
                </a:solidFill>
              </a:rPr>
            </a:br>
            <a:r>
              <a:rPr lang="es-419" sz="3200" b="1" dirty="0">
                <a:solidFill>
                  <a:schemeClr val="bg1"/>
                </a:solidFill>
              </a:rPr>
              <a:t>Santa Ana </a:t>
            </a:r>
            <a:r>
              <a:rPr lang="en-US" sz="3200" b="1" dirty="0">
                <a:solidFill>
                  <a:schemeClr val="bg1"/>
                </a:solidFill>
              </a:rPr>
              <a:t>3:30 – 7:30pm</a:t>
            </a:r>
            <a:endParaRPr lang="es-419" sz="3200" b="1" dirty="0">
              <a:solidFill>
                <a:schemeClr val="bg1"/>
              </a:solidFill>
            </a:endParaRPr>
          </a:p>
          <a:p>
            <a:r>
              <a:rPr lang="es-419" sz="3200" b="1" dirty="0">
                <a:solidFill>
                  <a:schemeClr val="bg1"/>
                </a:solidFill>
              </a:rPr>
              <a:t>May 4th – </a:t>
            </a:r>
            <a:r>
              <a:rPr lang="es-419" sz="3200" b="1" dirty="0" err="1">
                <a:solidFill>
                  <a:schemeClr val="bg1"/>
                </a:solidFill>
              </a:rPr>
              <a:t>Resistance</a:t>
            </a:r>
            <a:r>
              <a:rPr lang="es-419" sz="3200" b="1" dirty="0">
                <a:solidFill>
                  <a:schemeClr val="bg1"/>
                </a:solidFill>
              </a:rPr>
              <a:t> </a:t>
            </a:r>
            <a:r>
              <a:rPr lang="es-419" sz="3200" b="1" dirty="0" err="1">
                <a:solidFill>
                  <a:schemeClr val="bg1"/>
                </a:solidFill>
              </a:rPr>
              <a:t>Lab</a:t>
            </a:r>
            <a:r>
              <a:rPr lang="es-419" sz="3200" b="1" dirty="0">
                <a:solidFill>
                  <a:schemeClr val="bg1"/>
                </a:solidFill>
              </a:rPr>
              <a:t> 201 – online</a:t>
            </a:r>
            <a:br>
              <a:rPr lang="es-419" sz="3200" b="1" dirty="0">
                <a:solidFill>
                  <a:schemeClr val="bg1"/>
                </a:solidFill>
              </a:rPr>
            </a:br>
            <a:r>
              <a:rPr lang="es-419" sz="3200" b="1" dirty="0">
                <a:solidFill>
                  <a:schemeClr val="bg1"/>
                </a:solidFill>
              </a:rPr>
              <a:t>- May </a:t>
            </a:r>
            <a:r>
              <a:rPr lang="es-419" sz="3200" b="1" dirty="0" err="1">
                <a:solidFill>
                  <a:schemeClr val="bg1"/>
                </a:solidFill>
              </a:rPr>
              <a:t>the</a:t>
            </a:r>
            <a:r>
              <a:rPr lang="es-419" sz="3200" b="1" dirty="0">
                <a:solidFill>
                  <a:schemeClr val="bg1"/>
                </a:solidFill>
              </a:rPr>
              <a:t> 4th Be </a:t>
            </a:r>
            <a:r>
              <a:rPr lang="es-419" sz="3200" b="1" dirty="0" err="1">
                <a:solidFill>
                  <a:schemeClr val="bg1"/>
                </a:solidFill>
              </a:rPr>
              <a:t>With</a:t>
            </a:r>
            <a:r>
              <a:rPr lang="es-419" sz="3200" b="1" dirty="0">
                <a:solidFill>
                  <a:schemeClr val="bg1"/>
                </a:solidFill>
              </a:rPr>
              <a:t> </a:t>
            </a:r>
            <a:r>
              <a:rPr lang="es-419" sz="3200" b="1" dirty="0" err="1">
                <a:solidFill>
                  <a:schemeClr val="bg1"/>
                </a:solidFill>
              </a:rPr>
              <a:t>You</a:t>
            </a:r>
            <a:r>
              <a:rPr lang="es-419" sz="3200" b="1" dirty="0">
                <a:solidFill>
                  <a:schemeClr val="bg1"/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2-4PM @ IRVINE CITY HALL</a:t>
            </a:r>
            <a:endParaRPr lang="es-419" sz="3200" b="1" dirty="0">
              <a:solidFill>
                <a:schemeClr val="bg1"/>
              </a:solidFill>
            </a:endParaRPr>
          </a:p>
          <a:p>
            <a:r>
              <a:rPr lang="es-419" sz="3200" b="1" dirty="0">
                <a:solidFill>
                  <a:schemeClr val="bg1"/>
                </a:solidFill>
              </a:rPr>
              <a:t>May 17th – 2-3:30PM rally at Nixon Library</a:t>
            </a:r>
          </a:p>
          <a:p>
            <a:r>
              <a:rPr lang="es-419" sz="3200" b="1" dirty="0">
                <a:solidFill>
                  <a:schemeClr val="bg1"/>
                </a:solidFill>
              </a:rPr>
              <a:t>May 21st – </a:t>
            </a:r>
            <a:r>
              <a:rPr lang="es-419" sz="3200" b="1" dirty="0" err="1">
                <a:solidFill>
                  <a:schemeClr val="bg1"/>
                </a:solidFill>
              </a:rPr>
              <a:t>Postcard</a:t>
            </a:r>
            <a:r>
              <a:rPr lang="es-419" sz="3200" b="1" dirty="0">
                <a:solidFill>
                  <a:schemeClr val="bg1"/>
                </a:solidFill>
              </a:rPr>
              <a:t> </a:t>
            </a:r>
            <a:r>
              <a:rPr lang="es-419" sz="3200" b="1" dirty="0" err="1">
                <a:solidFill>
                  <a:schemeClr val="bg1"/>
                </a:solidFill>
              </a:rPr>
              <a:t>party</a:t>
            </a:r>
            <a:endParaRPr lang="es-419" sz="3200" b="1" dirty="0">
              <a:solidFill>
                <a:schemeClr val="bg1"/>
              </a:solidFill>
            </a:endParaRPr>
          </a:p>
          <a:p>
            <a:r>
              <a:rPr lang="es-419" sz="3200" b="1" dirty="0">
                <a:solidFill>
                  <a:schemeClr val="bg1"/>
                </a:solidFill>
              </a:rPr>
              <a:t>May 31st – Indivisible CA-45 meeting,</a:t>
            </a:r>
            <a:br>
              <a:rPr lang="es-419" sz="3200" b="1" dirty="0">
                <a:solidFill>
                  <a:schemeClr val="bg1"/>
                </a:solidFill>
              </a:rPr>
            </a:br>
            <a:r>
              <a:rPr lang="es-419" sz="3200" b="1" dirty="0" err="1">
                <a:solidFill>
                  <a:schemeClr val="bg1"/>
                </a:solidFill>
              </a:rPr>
              <a:t>same</a:t>
            </a:r>
            <a:r>
              <a:rPr lang="es-419" sz="3200" b="1" dirty="0">
                <a:solidFill>
                  <a:schemeClr val="bg1"/>
                </a:solidFill>
              </a:rPr>
              <a:t> place, </a:t>
            </a:r>
            <a:r>
              <a:rPr lang="es-419" sz="3200" b="1" dirty="0" err="1">
                <a:solidFill>
                  <a:schemeClr val="bg1"/>
                </a:solidFill>
              </a:rPr>
              <a:t>same</a:t>
            </a:r>
            <a:r>
              <a:rPr lang="es-419" sz="3200" b="1" dirty="0">
                <a:solidFill>
                  <a:schemeClr val="bg1"/>
                </a:solidFill>
              </a:rPr>
              <a:t> time</a:t>
            </a:r>
          </a:p>
          <a:p>
            <a:r>
              <a:rPr lang="es-419" sz="3200" b="1" dirty="0" err="1">
                <a:solidFill>
                  <a:schemeClr val="bg1"/>
                </a:solidFill>
              </a:rPr>
              <a:t>Continued</a:t>
            </a:r>
            <a:r>
              <a:rPr lang="es-419" sz="3200" b="1" dirty="0">
                <a:solidFill>
                  <a:schemeClr val="bg1"/>
                </a:solidFill>
              </a:rPr>
              <a:t> </a:t>
            </a:r>
            <a:r>
              <a:rPr lang="es-419" sz="3200" b="1" dirty="0" err="1">
                <a:solidFill>
                  <a:schemeClr val="bg1"/>
                </a:solidFill>
              </a:rPr>
              <a:t>Monday</a:t>
            </a:r>
            <a:r>
              <a:rPr lang="es-419" sz="3200" b="1" dirty="0">
                <a:solidFill>
                  <a:schemeClr val="bg1"/>
                </a:solidFill>
              </a:rPr>
              <a:t> </a:t>
            </a:r>
            <a:r>
              <a:rPr lang="es-419" sz="3200" b="1" dirty="0" err="1">
                <a:solidFill>
                  <a:schemeClr val="bg1"/>
                </a:solidFill>
              </a:rPr>
              <a:t>evening</a:t>
            </a:r>
            <a:r>
              <a:rPr lang="es-419" sz="3200" b="1" dirty="0">
                <a:solidFill>
                  <a:schemeClr val="bg1"/>
                </a:solidFill>
              </a:rPr>
              <a:t> </a:t>
            </a:r>
            <a:r>
              <a:rPr lang="es-419" sz="3200" b="1" dirty="0" err="1">
                <a:solidFill>
                  <a:schemeClr val="bg1"/>
                </a:solidFill>
              </a:rPr>
              <a:t>rallies</a:t>
            </a:r>
            <a:r>
              <a:rPr lang="es-419" sz="3200" b="1" dirty="0">
                <a:solidFill>
                  <a:schemeClr val="bg1"/>
                </a:solidFill>
              </a:rPr>
              <a:t> in Brea</a:t>
            </a:r>
          </a:p>
          <a:p>
            <a:endParaRPr lang="es-41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67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670E5-62C6-1F05-6742-D55180A09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666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FF35D9-11DC-CDE6-ED0D-7A4EB6F69049}"/>
              </a:ext>
            </a:extLst>
          </p:cNvPr>
          <p:cNvSpPr txBox="1"/>
          <p:nvPr/>
        </p:nvSpPr>
        <p:spPr>
          <a:xfrm>
            <a:off x="8527774" y="-1"/>
            <a:ext cx="3664226" cy="4633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Pick up this Flyer in the lobby.</a:t>
            </a:r>
          </a:p>
        </p:txBody>
      </p:sp>
    </p:spTree>
    <p:extLst>
      <p:ext uri="{BB962C8B-B14F-4D97-AF65-F5344CB8AC3E}">
        <p14:creationId xmlns:p14="http://schemas.microsoft.com/office/powerpoint/2010/main" val="160081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More in </a:t>
            </a:r>
            <a:r>
              <a:rPr lang="en-US" dirty="0" err="1">
                <a:solidFill>
                  <a:srgbClr val="FFFFFF"/>
                </a:solidFill>
              </a:rPr>
              <a:t>april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AC7233-270C-CB23-EFD9-9C2AC9FB0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268512"/>
              </p:ext>
            </p:extLst>
          </p:nvPr>
        </p:nvGraphicFramePr>
        <p:xfrm>
          <a:off x="940645" y="941424"/>
          <a:ext cx="6190459" cy="581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383C-11E7-D051-DA24-9FB6CEF0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3949438"/>
            <a:ext cx="9552558" cy="1443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indivisible CA-45 meets with Congressman Derek tran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F49AF-B0BC-7902-D183-DC0B4AF72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15" y="5372120"/>
            <a:ext cx="9623477" cy="4629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US" sz="2100"/>
          </a:p>
          <a:p>
            <a:pPr>
              <a:lnSpc>
                <a:spcPct val="90000"/>
              </a:lnSpc>
            </a:pPr>
            <a:endParaRPr lang="en-US" sz="2100"/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4E702C3D-7444-5B0F-1F49-DAC4456852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84211" y="804672"/>
            <a:ext cx="7543799" cy="2917756"/>
          </a:xfrm>
          <a:custGeom>
            <a:avLst/>
            <a:gdLst/>
            <a:ahLst/>
            <a:cxnLst/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569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8124-86C4-8843-681D-AADD94A50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6965285" cy="2971801"/>
          </a:xfrm>
        </p:spPr>
        <p:txBody>
          <a:bodyPr>
            <a:normAutofit/>
          </a:bodyPr>
          <a:lstStyle/>
          <a:p>
            <a:r>
              <a:rPr lang="es-419" err="1"/>
              <a:t>Congressman</a:t>
            </a:r>
            <a:r>
              <a:rPr lang="es-419"/>
              <a:t> Derek </a:t>
            </a:r>
            <a:r>
              <a:rPr lang="es-419" err="1"/>
              <a:t>tran’s</a:t>
            </a:r>
            <a:r>
              <a:rPr lang="es-419"/>
              <a:t> </a:t>
            </a:r>
            <a:r>
              <a:rPr lang="es-419" err="1"/>
              <a:t>district</a:t>
            </a:r>
            <a:r>
              <a:rPr lang="es-419"/>
              <a:t> office </a:t>
            </a:r>
            <a:r>
              <a:rPr lang="es-419" err="1"/>
              <a:t>opening</a:t>
            </a:r>
            <a:endParaRPr lang="es-419"/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7E2E294F-ED14-E215-1D0D-88C9FC33D9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3038" y="2313375"/>
            <a:ext cx="3906891" cy="4274241"/>
          </a:xfrm>
          <a:custGeom>
            <a:avLst/>
            <a:gdLst/>
            <a:ahLst/>
            <a:cxnLst/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9803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CAA8-D449-4CBF-F530-F37637EF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885" y="1211421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April 5th </a:t>
            </a:r>
            <a:br>
              <a:rPr lang="en-US" sz="4800" dirty="0"/>
            </a:br>
            <a:r>
              <a:rPr lang="en-US" sz="4800" dirty="0"/>
              <a:t>“hands-off” rally</a:t>
            </a:r>
          </a:p>
        </p:txBody>
      </p:sp>
      <p:pic>
        <p:nvPicPr>
          <p:cNvPr id="5" name="Content Placeholder 4" descr="A large crowd of people in a crowd&#10;&#10;AI-generated content may be incorrect.">
            <a:extLst>
              <a:ext uri="{FF2B5EF4-FFF2-40B4-BE49-F238E27FC236}">
                <a16:creationId xmlns:a16="http://schemas.microsoft.com/office/drawing/2014/main" id="{711B1E8F-1AC9-47F5-AB9A-8C988EED3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95502" y="269153"/>
            <a:ext cx="6060080" cy="6244417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653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0441-404F-C6AF-B21E-760DFDD4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170" y="4732207"/>
            <a:ext cx="8987326" cy="1507067"/>
          </a:xfrm>
        </p:spPr>
        <p:txBody>
          <a:bodyPr>
            <a:noAutofit/>
          </a:bodyPr>
          <a:lstStyle/>
          <a:p>
            <a:r>
              <a:rPr lang="es-419" dirty="0" err="1"/>
              <a:t>Bernie</a:t>
            </a:r>
            <a:r>
              <a:rPr lang="es-419" dirty="0"/>
              <a:t> &amp; </a:t>
            </a:r>
            <a:r>
              <a:rPr lang="es-419" dirty="0" err="1"/>
              <a:t>aoc</a:t>
            </a:r>
            <a:r>
              <a:rPr lang="es-419" dirty="0"/>
              <a:t> come </a:t>
            </a:r>
            <a:r>
              <a:rPr lang="es-419" dirty="0" err="1"/>
              <a:t>to</a:t>
            </a:r>
            <a:r>
              <a:rPr lang="es-419" dirty="0"/>
              <a:t> los </a:t>
            </a:r>
            <a:r>
              <a:rPr lang="es-419" dirty="0" err="1"/>
              <a:t>angeles</a:t>
            </a:r>
            <a:endParaRPr lang="es-419" dirty="0"/>
          </a:p>
        </p:txBody>
      </p:sp>
      <p:pic>
        <p:nvPicPr>
          <p:cNvPr id="5" name="Content Placeholder 4" descr="A person standing at a podium with a person in front of him">
            <a:extLst>
              <a:ext uri="{FF2B5EF4-FFF2-40B4-BE49-F238E27FC236}">
                <a16:creationId xmlns:a16="http://schemas.microsoft.com/office/drawing/2014/main" id="{0528FB6C-ECE5-4229-F02C-1F6BB0560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524" y="226332"/>
            <a:ext cx="6651176" cy="4426055"/>
          </a:xfrm>
        </p:spPr>
      </p:pic>
    </p:spTree>
    <p:extLst>
      <p:ext uri="{BB962C8B-B14F-4D97-AF65-F5344CB8AC3E}">
        <p14:creationId xmlns:p14="http://schemas.microsoft.com/office/powerpoint/2010/main" val="389456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77A6-EFC4-01AC-5281-BE273631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192" y="5245982"/>
            <a:ext cx="8534400" cy="1507067"/>
          </a:xfrm>
        </p:spPr>
        <p:txBody>
          <a:bodyPr/>
          <a:lstStyle/>
          <a:p>
            <a:r>
              <a:rPr lang="es-419" dirty="0"/>
              <a:t>April 19: “no </a:t>
            </a:r>
            <a:r>
              <a:rPr lang="es-419" dirty="0" err="1"/>
              <a:t>kings</a:t>
            </a:r>
            <a:r>
              <a:rPr lang="es-419" dirty="0"/>
              <a:t>” rally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277CD5-3BFC-595B-D5F9-95CA1EA49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95" y="144329"/>
            <a:ext cx="9461286" cy="5321973"/>
          </a:xfrm>
        </p:spPr>
      </p:pic>
    </p:spTree>
    <p:extLst>
      <p:ext uri="{BB962C8B-B14F-4D97-AF65-F5344CB8AC3E}">
        <p14:creationId xmlns:p14="http://schemas.microsoft.com/office/powerpoint/2010/main" val="88789028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</TotalTime>
  <Words>602</Words>
  <Application>Microsoft Office PowerPoint</Application>
  <PresentationFormat>Widescreen</PresentationFormat>
  <Paragraphs>63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Algerian</vt:lpstr>
      <vt:lpstr>Aptos</vt:lpstr>
      <vt:lpstr>Arial</vt:lpstr>
      <vt:lpstr>Cambria</vt:lpstr>
      <vt:lpstr>Century Gothic</vt:lpstr>
      <vt:lpstr>Wingdings 3</vt:lpstr>
      <vt:lpstr>Slice</vt:lpstr>
      <vt:lpstr>Indivisible in OC –  DISTRICT 45</vt:lpstr>
      <vt:lpstr>Today’s agenda</vt:lpstr>
      <vt:lpstr>What we did in april</vt:lpstr>
      <vt:lpstr>More in april</vt:lpstr>
      <vt:lpstr>indivisible CA-45 meets with Congressman Derek tran</vt:lpstr>
      <vt:lpstr>Congressman Derek tran’s district office opening</vt:lpstr>
      <vt:lpstr>April 5th  “hands-off” rally</vt:lpstr>
      <vt:lpstr>Bernie &amp; aoc come to los angeles</vt:lpstr>
      <vt:lpstr>April 19: “no kings” rally</vt:lpstr>
      <vt:lpstr>Town halls with Rep. Derek tran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Resistance Labs</vt:lpstr>
      <vt:lpstr>Voter registration - Bill Niemand co-lead of College Voter Registration with Swing Left Inland Valley</vt:lpstr>
      <vt:lpstr>Safety at protests/ rallies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QLogic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Langenbacher, Harry</dc:creator>
  <cp:lastModifiedBy>Langenbacher, Harry</cp:lastModifiedBy>
  <cp:revision>54</cp:revision>
  <dcterms:created xsi:type="dcterms:W3CDTF">2025-03-26T13:56:47Z</dcterms:created>
  <dcterms:modified xsi:type="dcterms:W3CDTF">2025-04-26T07:11:47Z</dcterms:modified>
</cp:coreProperties>
</file>